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  <a:srgbClr val="FF9900"/>
    <a:srgbClr val="66FF33"/>
    <a:srgbClr val="336600"/>
    <a:srgbClr val="CCFFFF"/>
    <a:srgbClr val="FF999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73" d="100"/>
          <a:sy n="73" d="100"/>
        </p:scale>
        <p:origin x="17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s-ES"/>
              <a:t>CLUB DEPORTIVO CENTRO MADRID - DISTRIBUCION DE STAGES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A96A5B-7114-41EF-8088-2ADE8CA83133}" type="datetimeFigureOut">
              <a:rPr lang="es-ES"/>
              <a:pPr>
                <a:defRPr/>
              </a:pPr>
              <a:t>19/02/2020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DAA6872-5EE6-4BBE-8869-7AD6705DF6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08494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s-ES"/>
              <a:t>CLUB DEPORTIVO CENTRO MADRID - DISTRIBUCION DE STAGES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8650CE-F052-49C3-BAAA-7DE8221585A5}" type="datetimeFigureOut">
              <a:rPr lang="es-ES"/>
              <a:pPr>
                <a:defRPr/>
              </a:pPr>
              <a:t>19/02/2020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6F165BF-59FF-4186-B596-D155A89891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300498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4 Marcador de encabezado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s-ES" sz="1200" smtClean="0"/>
              <a:t>CLUB DEPORTIVO CENTRO MADRID - DISTRIBUCION DE STAGES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03413-FEDD-4888-ABF7-1CA07E1F92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962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46860-A071-422C-8CFA-AE69E02A5B3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542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6FA01-B6B2-4AC3-81E8-12EB5003F1C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329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E710B-2282-4AE2-BFDB-A20184763F5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8061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4749-1F9E-48D2-A860-520241070A1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74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B16B-EAEC-4E5C-A650-FA7C23163D9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362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79D3D-69A3-43A9-92F8-5D270E582E5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608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0D4B7-E14F-496E-8C4F-961F1D5CEB9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02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0179F-4B23-4BD5-A531-EC0BD6C7A15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737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0B3FE-A2F0-47FD-8885-FD0A305BE64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827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FB7E3-5626-4151-BA78-9988B447D70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059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A4057804-E034-4F59-A84D-94E8F4A937B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4"/>
          <p:cNvSpPr>
            <a:spLocks/>
          </p:cNvSpPr>
          <p:nvPr/>
        </p:nvSpPr>
        <p:spPr bwMode="auto">
          <a:xfrm>
            <a:off x="2717973" y="1254723"/>
            <a:ext cx="6318523" cy="3275330"/>
          </a:xfrm>
          <a:custGeom>
            <a:avLst/>
            <a:gdLst>
              <a:gd name="T0" fmla="*/ 0 w 4051"/>
              <a:gd name="T1" fmla="*/ 0 h 2459"/>
              <a:gd name="T2" fmla="*/ 127456 w 4051"/>
              <a:gd name="T3" fmla="*/ 182889 h 2459"/>
              <a:gd name="T4" fmla="*/ 309766 w 4051"/>
              <a:gd name="T5" fmla="*/ 440229 h 2459"/>
              <a:gd name="T6" fmla="*/ 346873 w 4051"/>
              <a:gd name="T7" fmla="*/ 550286 h 2459"/>
              <a:gd name="T8" fmla="*/ 401728 w 4051"/>
              <a:gd name="T9" fmla="*/ 623118 h 2459"/>
              <a:gd name="T10" fmla="*/ 603398 w 4051"/>
              <a:gd name="T11" fmla="*/ 933868 h 2459"/>
              <a:gd name="T12" fmla="*/ 658252 w 4051"/>
              <a:gd name="T13" fmla="*/ 953290 h 2459"/>
              <a:gd name="T14" fmla="*/ 766348 w 4051"/>
              <a:gd name="T15" fmla="*/ 1008318 h 2459"/>
              <a:gd name="T16" fmla="*/ 821202 w 4051"/>
              <a:gd name="T17" fmla="*/ 1063347 h 2459"/>
              <a:gd name="T18" fmla="*/ 930911 w 4051"/>
              <a:gd name="T19" fmla="*/ 1098954 h 2459"/>
              <a:gd name="T20" fmla="*/ 1114835 w 4051"/>
              <a:gd name="T21" fmla="*/ 1153982 h 2459"/>
              <a:gd name="T22" fmla="*/ 1297145 w 4051"/>
              <a:gd name="T23" fmla="*/ 1209011 h 2459"/>
              <a:gd name="T24" fmla="*/ 1679512 w 4051"/>
              <a:gd name="T25" fmla="*/ 1228433 h 2459"/>
              <a:gd name="T26" fmla="*/ 2666891 w 4051"/>
              <a:gd name="T27" fmla="*/ 1191207 h 2459"/>
              <a:gd name="T28" fmla="*/ 5935566 w 4051"/>
              <a:gd name="T29" fmla="*/ 1246236 h 2459"/>
              <a:gd name="T30" fmla="*/ 6008167 w 4051"/>
              <a:gd name="T31" fmla="*/ 1283461 h 2459"/>
              <a:gd name="T32" fmla="*/ 6100129 w 4051"/>
              <a:gd name="T33" fmla="*/ 1301265 h 2459"/>
              <a:gd name="T34" fmla="*/ 6172730 w 4051"/>
              <a:gd name="T35" fmla="*/ 1356293 h 2459"/>
              <a:gd name="T36" fmla="*/ 6282439 w 4051"/>
              <a:gd name="T37" fmla="*/ 1429125 h 2459"/>
              <a:gd name="T38" fmla="*/ 6319546 w 4051"/>
              <a:gd name="T39" fmla="*/ 1501957 h 2459"/>
              <a:gd name="T40" fmla="*/ 6374401 w 4051"/>
              <a:gd name="T41" fmla="*/ 1539182 h 2459"/>
              <a:gd name="T42" fmla="*/ 6392148 w 4051"/>
              <a:gd name="T43" fmla="*/ 1594211 h 2459"/>
              <a:gd name="T44" fmla="*/ 6429255 w 4051"/>
              <a:gd name="T45" fmla="*/ 1649239 h 2459"/>
              <a:gd name="T46" fmla="*/ 6501856 w 4051"/>
              <a:gd name="T47" fmla="*/ 1887158 h 2459"/>
              <a:gd name="T48" fmla="*/ 6501856 w 4051"/>
              <a:gd name="T49" fmla="*/ 2748193 h 2459"/>
              <a:gd name="T50" fmla="*/ 6374401 w 4051"/>
              <a:gd name="T51" fmla="*/ 3058943 h 2459"/>
              <a:gd name="T52" fmla="*/ 6209838 w 4051"/>
              <a:gd name="T53" fmla="*/ 3133393 h 2459"/>
              <a:gd name="T54" fmla="*/ 5808110 w 4051"/>
              <a:gd name="T55" fmla="*/ 3298479 h 2459"/>
              <a:gd name="T56" fmla="*/ 5733895 w 4051"/>
              <a:gd name="T57" fmla="*/ 3334086 h 2459"/>
              <a:gd name="T58" fmla="*/ 5588693 w 4051"/>
              <a:gd name="T59" fmla="*/ 3371312 h 2459"/>
              <a:gd name="T60" fmla="*/ 5478984 w 4051"/>
              <a:gd name="T61" fmla="*/ 3444144 h 2459"/>
              <a:gd name="T62" fmla="*/ 5351528 w 4051"/>
              <a:gd name="T63" fmla="*/ 3591426 h 2459"/>
              <a:gd name="T64" fmla="*/ 5169218 w 4051"/>
              <a:gd name="T65" fmla="*/ 3719286 h 2459"/>
              <a:gd name="T66" fmla="*/ 5114364 w 4051"/>
              <a:gd name="T67" fmla="*/ 3756512 h 2459"/>
              <a:gd name="T68" fmla="*/ 5004655 w 4051"/>
              <a:gd name="T69" fmla="*/ 3792118 h 2459"/>
              <a:gd name="T70" fmla="*/ 4109238 w 4051"/>
              <a:gd name="T71" fmla="*/ 3884372 h 2459"/>
              <a:gd name="T72" fmla="*/ 3580055 w 4051"/>
              <a:gd name="T73" fmla="*/ 3919979 h 2459"/>
              <a:gd name="T74" fmla="*/ 3323530 w 4051"/>
              <a:gd name="T75" fmla="*/ 3975008 h 2459"/>
              <a:gd name="T76" fmla="*/ 2757239 w 4051"/>
              <a:gd name="T77" fmla="*/ 3975008 h 245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051"/>
              <a:gd name="T118" fmla="*/ 0 h 2459"/>
              <a:gd name="T119" fmla="*/ 4051 w 4051"/>
              <a:gd name="T120" fmla="*/ 2459 h 2459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051" h="2459">
                <a:moveTo>
                  <a:pt x="0" y="0"/>
                </a:moveTo>
                <a:cubicBezTo>
                  <a:pt x="38" y="38"/>
                  <a:pt x="44" y="72"/>
                  <a:pt x="79" y="113"/>
                </a:cubicBezTo>
                <a:cubicBezTo>
                  <a:pt x="122" y="163"/>
                  <a:pt x="165" y="211"/>
                  <a:pt x="192" y="272"/>
                </a:cubicBezTo>
                <a:cubicBezTo>
                  <a:pt x="202" y="294"/>
                  <a:pt x="207" y="317"/>
                  <a:pt x="215" y="340"/>
                </a:cubicBezTo>
                <a:cubicBezTo>
                  <a:pt x="221" y="358"/>
                  <a:pt x="239" y="369"/>
                  <a:pt x="249" y="385"/>
                </a:cubicBezTo>
                <a:cubicBezTo>
                  <a:pt x="290" y="449"/>
                  <a:pt x="331" y="513"/>
                  <a:pt x="374" y="577"/>
                </a:cubicBezTo>
                <a:cubicBezTo>
                  <a:pt x="381" y="587"/>
                  <a:pt x="397" y="584"/>
                  <a:pt x="408" y="589"/>
                </a:cubicBezTo>
                <a:cubicBezTo>
                  <a:pt x="495" y="633"/>
                  <a:pt x="388" y="592"/>
                  <a:pt x="475" y="623"/>
                </a:cubicBezTo>
                <a:cubicBezTo>
                  <a:pt x="486" y="634"/>
                  <a:pt x="495" y="649"/>
                  <a:pt x="509" y="657"/>
                </a:cubicBezTo>
                <a:cubicBezTo>
                  <a:pt x="530" y="668"/>
                  <a:pt x="577" y="679"/>
                  <a:pt x="577" y="679"/>
                </a:cubicBezTo>
                <a:cubicBezTo>
                  <a:pt x="640" y="722"/>
                  <a:pt x="584" y="691"/>
                  <a:pt x="691" y="713"/>
                </a:cubicBezTo>
                <a:cubicBezTo>
                  <a:pt x="728" y="721"/>
                  <a:pt x="766" y="744"/>
                  <a:pt x="804" y="747"/>
                </a:cubicBezTo>
                <a:cubicBezTo>
                  <a:pt x="883" y="754"/>
                  <a:pt x="962" y="755"/>
                  <a:pt x="1041" y="759"/>
                </a:cubicBezTo>
                <a:cubicBezTo>
                  <a:pt x="1244" y="787"/>
                  <a:pt x="1457" y="800"/>
                  <a:pt x="1653" y="736"/>
                </a:cubicBezTo>
                <a:cubicBezTo>
                  <a:pt x="2321" y="786"/>
                  <a:pt x="3020" y="765"/>
                  <a:pt x="3679" y="770"/>
                </a:cubicBezTo>
                <a:cubicBezTo>
                  <a:pt x="3694" y="778"/>
                  <a:pt x="3708" y="788"/>
                  <a:pt x="3724" y="793"/>
                </a:cubicBezTo>
                <a:cubicBezTo>
                  <a:pt x="3742" y="799"/>
                  <a:pt x="3763" y="796"/>
                  <a:pt x="3781" y="804"/>
                </a:cubicBezTo>
                <a:cubicBezTo>
                  <a:pt x="3798" y="812"/>
                  <a:pt x="3811" y="827"/>
                  <a:pt x="3826" y="838"/>
                </a:cubicBezTo>
                <a:cubicBezTo>
                  <a:pt x="3848" y="854"/>
                  <a:pt x="3894" y="883"/>
                  <a:pt x="3894" y="883"/>
                </a:cubicBezTo>
                <a:cubicBezTo>
                  <a:pt x="3902" y="898"/>
                  <a:pt x="3906" y="915"/>
                  <a:pt x="3917" y="928"/>
                </a:cubicBezTo>
                <a:cubicBezTo>
                  <a:pt x="3926" y="938"/>
                  <a:pt x="3943" y="940"/>
                  <a:pt x="3951" y="951"/>
                </a:cubicBezTo>
                <a:cubicBezTo>
                  <a:pt x="3958" y="960"/>
                  <a:pt x="3957" y="974"/>
                  <a:pt x="3962" y="985"/>
                </a:cubicBezTo>
                <a:cubicBezTo>
                  <a:pt x="3968" y="997"/>
                  <a:pt x="3977" y="1008"/>
                  <a:pt x="3985" y="1019"/>
                </a:cubicBezTo>
                <a:cubicBezTo>
                  <a:pt x="4001" y="1069"/>
                  <a:pt x="4018" y="1116"/>
                  <a:pt x="4030" y="1166"/>
                </a:cubicBezTo>
                <a:cubicBezTo>
                  <a:pt x="4051" y="1404"/>
                  <a:pt x="4048" y="1320"/>
                  <a:pt x="4030" y="1698"/>
                </a:cubicBezTo>
                <a:cubicBezTo>
                  <a:pt x="4028" y="1746"/>
                  <a:pt x="3992" y="1856"/>
                  <a:pt x="3951" y="1890"/>
                </a:cubicBezTo>
                <a:cubicBezTo>
                  <a:pt x="3928" y="1909"/>
                  <a:pt x="3877" y="1926"/>
                  <a:pt x="3849" y="1936"/>
                </a:cubicBezTo>
                <a:cubicBezTo>
                  <a:pt x="3782" y="2003"/>
                  <a:pt x="3685" y="2006"/>
                  <a:pt x="3600" y="2038"/>
                </a:cubicBezTo>
                <a:cubicBezTo>
                  <a:pt x="3584" y="2044"/>
                  <a:pt x="3570" y="2055"/>
                  <a:pt x="3554" y="2060"/>
                </a:cubicBezTo>
                <a:cubicBezTo>
                  <a:pt x="3536" y="2066"/>
                  <a:pt x="3485" y="2072"/>
                  <a:pt x="3464" y="2083"/>
                </a:cubicBezTo>
                <a:cubicBezTo>
                  <a:pt x="3440" y="2096"/>
                  <a:pt x="3396" y="2128"/>
                  <a:pt x="3396" y="2128"/>
                </a:cubicBezTo>
                <a:cubicBezTo>
                  <a:pt x="3343" y="2207"/>
                  <a:pt x="3374" y="2181"/>
                  <a:pt x="3317" y="2219"/>
                </a:cubicBezTo>
                <a:cubicBezTo>
                  <a:pt x="3296" y="2279"/>
                  <a:pt x="3259" y="2280"/>
                  <a:pt x="3204" y="2298"/>
                </a:cubicBezTo>
                <a:cubicBezTo>
                  <a:pt x="3193" y="2306"/>
                  <a:pt x="3183" y="2315"/>
                  <a:pt x="3170" y="2321"/>
                </a:cubicBezTo>
                <a:cubicBezTo>
                  <a:pt x="3148" y="2331"/>
                  <a:pt x="3102" y="2343"/>
                  <a:pt x="3102" y="2343"/>
                </a:cubicBezTo>
                <a:cubicBezTo>
                  <a:pt x="3014" y="2402"/>
                  <a:pt x="2595" y="2398"/>
                  <a:pt x="2547" y="2400"/>
                </a:cubicBezTo>
                <a:cubicBezTo>
                  <a:pt x="2402" y="2436"/>
                  <a:pt x="2571" y="2397"/>
                  <a:pt x="2219" y="2422"/>
                </a:cubicBezTo>
                <a:cubicBezTo>
                  <a:pt x="2167" y="2426"/>
                  <a:pt x="2113" y="2455"/>
                  <a:pt x="2060" y="2456"/>
                </a:cubicBezTo>
                <a:cubicBezTo>
                  <a:pt x="1943" y="2459"/>
                  <a:pt x="1826" y="2456"/>
                  <a:pt x="1709" y="245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1" name="Line 28"/>
          <p:cNvSpPr>
            <a:spLocks noChangeShapeType="1"/>
          </p:cNvSpPr>
          <p:nvPr/>
        </p:nvSpPr>
        <p:spPr bwMode="auto">
          <a:xfrm flipH="1">
            <a:off x="1375074" y="4515681"/>
            <a:ext cx="957678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3" name="Rectangle 30" descr="Vertical oscura"/>
          <p:cNvSpPr>
            <a:spLocks noChangeArrowheads="1"/>
          </p:cNvSpPr>
          <p:nvPr/>
        </p:nvSpPr>
        <p:spPr bwMode="auto">
          <a:xfrm>
            <a:off x="4321774" y="5080078"/>
            <a:ext cx="884010" cy="313554"/>
          </a:xfrm>
          <a:prstGeom prst="rect">
            <a:avLst/>
          </a:prstGeom>
          <a:pattFill prst="dkVert">
            <a:fgClr>
              <a:schemeClr val="folHlink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54" name="AutoShape 31" descr="Zigzag"/>
          <p:cNvSpPr>
            <a:spLocks noChangeArrowheads="1"/>
          </p:cNvSpPr>
          <p:nvPr/>
        </p:nvSpPr>
        <p:spPr bwMode="auto">
          <a:xfrm>
            <a:off x="4837448" y="4641103"/>
            <a:ext cx="368338" cy="313554"/>
          </a:xfrm>
          <a:prstGeom prst="octagon">
            <a:avLst>
              <a:gd name="adj" fmla="val 29287"/>
            </a:avLst>
          </a:prstGeom>
          <a:pattFill prst="zigZ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55" name="Freeform 34"/>
          <p:cNvSpPr>
            <a:spLocks/>
          </p:cNvSpPr>
          <p:nvPr/>
        </p:nvSpPr>
        <p:spPr bwMode="auto">
          <a:xfrm>
            <a:off x="5408370" y="4063641"/>
            <a:ext cx="2711886" cy="1094825"/>
          </a:xfrm>
          <a:custGeom>
            <a:avLst/>
            <a:gdLst>
              <a:gd name="T0" fmla="*/ 0 w 1766"/>
              <a:gd name="T1" fmla="*/ 1330325 h 838"/>
              <a:gd name="T2" fmla="*/ 162017 w 1766"/>
              <a:gd name="T3" fmla="*/ 1239838 h 838"/>
              <a:gd name="T4" fmla="*/ 648067 w 1766"/>
              <a:gd name="T5" fmla="*/ 1239838 h 838"/>
              <a:gd name="T6" fmla="*/ 1385084 w 1766"/>
              <a:gd name="T7" fmla="*/ 1185863 h 838"/>
              <a:gd name="T8" fmla="*/ 1834601 w 1766"/>
              <a:gd name="T9" fmla="*/ 1131888 h 838"/>
              <a:gd name="T10" fmla="*/ 2139574 w 1766"/>
              <a:gd name="T11" fmla="*/ 987425 h 838"/>
              <a:gd name="T12" fmla="*/ 2230113 w 1766"/>
              <a:gd name="T13" fmla="*/ 827088 h 838"/>
              <a:gd name="T14" fmla="*/ 2355596 w 1766"/>
              <a:gd name="T15" fmla="*/ 700087 h 838"/>
              <a:gd name="T16" fmla="*/ 2427074 w 1766"/>
              <a:gd name="T17" fmla="*/ 592138 h 838"/>
              <a:gd name="T18" fmla="*/ 2517613 w 1766"/>
              <a:gd name="T19" fmla="*/ 358775 h 838"/>
              <a:gd name="T20" fmla="*/ 2660569 w 1766"/>
              <a:gd name="T21" fmla="*/ 233363 h 838"/>
              <a:gd name="T22" fmla="*/ 2768580 w 1766"/>
              <a:gd name="T23" fmla="*/ 53975 h 838"/>
              <a:gd name="T24" fmla="*/ 2805113 w 1766"/>
              <a:gd name="T25" fmla="*/ 0 h 83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66"/>
              <a:gd name="T40" fmla="*/ 0 h 838"/>
              <a:gd name="T41" fmla="*/ 1766 w 1766"/>
              <a:gd name="T42" fmla="*/ 838 h 83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66" h="838">
                <a:moveTo>
                  <a:pt x="0" y="838"/>
                </a:moveTo>
                <a:cubicBezTo>
                  <a:pt x="34" y="815"/>
                  <a:pt x="68" y="804"/>
                  <a:pt x="102" y="781"/>
                </a:cubicBezTo>
                <a:cubicBezTo>
                  <a:pt x="238" y="798"/>
                  <a:pt x="260" y="804"/>
                  <a:pt x="408" y="781"/>
                </a:cubicBezTo>
                <a:cubicBezTo>
                  <a:pt x="600" y="715"/>
                  <a:pt x="451" y="759"/>
                  <a:pt x="872" y="747"/>
                </a:cubicBezTo>
                <a:cubicBezTo>
                  <a:pt x="966" y="732"/>
                  <a:pt x="1062" y="735"/>
                  <a:pt x="1155" y="713"/>
                </a:cubicBezTo>
                <a:cubicBezTo>
                  <a:pt x="1221" y="680"/>
                  <a:pt x="1285" y="664"/>
                  <a:pt x="1347" y="622"/>
                </a:cubicBezTo>
                <a:cubicBezTo>
                  <a:pt x="1370" y="588"/>
                  <a:pt x="1381" y="555"/>
                  <a:pt x="1404" y="521"/>
                </a:cubicBezTo>
                <a:cubicBezTo>
                  <a:pt x="1419" y="475"/>
                  <a:pt x="1437" y="457"/>
                  <a:pt x="1483" y="441"/>
                </a:cubicBezTo>
                <a:cubicBezTo>
                  <a:pt x="1506" y="370"/>
                  <a:pt x="1476" y="445"/>
                  <a:pt x="1528" y="373"/>
                </a:cubicBezTo>
                <a:cubicBezTo>
                  <a:pt x="1559" y="330"/>
                  <a:pt x="1568" y="275"/>
                  <a:pt x="1585" y="226"/>
                </a:cubicBezTo>
                <a:cubicBezTo>
                  <a:pt x="1598" y="188"/>
                  <a:pt x="1675" y="147"/>
                  <a:pt x="1675" y="147"/>
                </a:cubicBezTo>
                <a:cubicBezTo>
                  <a:pt x="1710" y="79"/>
                  <a:pt x="1690" y="113"/>
                  <a:pt x="1743" y="34"/>
                </a:cubicBezTo>
                <a:cubicBezTo>
                  <a:pt x="1751" y="23"/>
                  <a:pt x="1766" y="0"/>
                  <a:pt x="1766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6" name="Freeform 35"/>
          <p:cNvSpPr>
            <a:spLocks/>
          </p:cNvSpPr>
          <p:nvPr/>
        </p:nvSpPr>
        <p:spPr bwMode="auto">
          <a:xfrm>
            <a:off x="5292080" y="3950404"/>
            <a:ext cx="2873033" cy="774740"/>
          </a:xfrm>
          <a:custGeom>
            <a:avLst/>
            <a:gdLst>
              <a:gd name="T0" fmla="*/ 0 w 1741"/>
              <a:gd name="T1" fmla="*/ 341313 h 593"/>
              <a:gd name="T2" fmla="*/ 134849 w 1741"/>
              <a:gd name="T3" fmla="*/ 717550 h 593"/>
              <a:gd name="T4" fmla="*/ 385771 w 1741"/>
              <a:gd name="T5" fmla="*/ 844550 h 593"/>
              <a:gd name="T6" fmla="*/ 1486753 w 1741"/>
              <a:gd name="T7" fmla="*/ 808038 h 593"/>
              <a:gd name="T8" fmla="*/ 1642086 w 1741"/>
              <a:gd name="T9" fmla="*/ 754063 h 593"/>
              <a:gd name="T10" fmla="*/ 1816195 w 1741"/>
              <a:gd name="T11" fmla="*/ 700088 h 593"/>
              <a:gd name="T12" fmla="*/ 2220742 w 1741"/>
              <a:gd name="T13" fmla="*/ 646113 h 593"/>
              <a:gd name="T14" fmla="*/ 2415334 w 1741"/>
              <a:gd name="T15" fmla="*/ 592138 h 593"/>
              <a:gd name="T16" fmla="*/ 2626996 w 1741"/>
              <a:gd name="T17" fmla="*/ 449263 h 593"/>
              <a:gd name="T18" fmla="*/ 2761845 w 1741"/>
              <a:gd name="T19" fmla="*/ 304800 h 593"/>
              <a:gd name="T20" fmla="*/ 2917178 w 1741"/>
              <a:gd name="T21" fmla="*/ 179388 h 593"/>
              <a:gd name="T22" fmla="*/ 2859141 w 1741"/>
              <a:gd name="T23" fmla="*/ 0 h 593"/>
              <a:gd name="T24" fmla="*/ 2743069 w 1741"/>
              <a:gd name="T25" fmla="*/ 34925 h 593"/>
              <a:gd name="T26" fmla="*/ 2589443 w 1741"/>
              <a:gd name="T27" fmla="*/ 125413 h 593"/>
              <a:gd name="T28" fmla="*/ 2278778 w 1741"/>
              <a:gd name="T29" fmla="*/ 179388 h 593"/>
              <a:gd name="T30" fmla="*/ 1776935 w 1741"/>
              <a:gd name="T31" fmla="*/ 287338 h 593"/>
              <a:gd name="T32" fmla="*/ 211662 w 1741"/>
              <a:gd name="T33" fmla="*/ 287338 h 593"/>
              <a:gd name="T34" fmla="*/ 0 w 1741"/>
              <a:gd name="T35" fmla="*/ 341313 h 59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741"/>
              <a:gd name="T55" fmla="*/ 0 h 593"/>
              <a:gd name="T56" fmla="*/ 1741 w 1741"/>
              <a:gd name="T57" fmla="*/ 593 h 59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741" h="593">
                <a:moveTo>
                  <a:pt x="0" y="215"/>
                </a:moveTo>
                <a:cubicBezTo>
                  <a:pt x="26" y="294"/>
                  <a:pt x="53" y="373"/>
                  <a:pt x="79" y="452"/>
                </a:cubicBezTo>
                <a:cubicBezTo>
                  <a:pt x="56" y="593"/>
                  <a:pt x="71" y="541"/>
                  <a:pt x="226" y="532"/>
                </a:cubicBezTo>
                <a:cubicBezTo>
                  <a:pt x="441" y="519"/>
                  <a:pt x="656" y="519"/>
                  <a:pt x="871" y="509"/>
                </a:cubicBezTo>
                <a:cubicBezTo>
                  <a:pt x="932" y="467"/>
                  <a:pt x="875" y="499"/>
                  <a:pt x="962" y="475"/>
                </a:cubicBezTo>
                <a:cubicBezTo>
                  <a:pt x="996" y="465"/>
                  <a:pt x="1028" y="445"/>
                  <a:pt x="1064" y="441"/>
                </a:cubicBezTo>
                <a:cubicBezTo>
                  <a:pt x="1144" y="432"/>
                  <a:pt x="1221" y="418"/>
                  <a:pt x="1301" y="407"/>
                </a:cubicBezTo>
                <a:cubicBezTo>
                  <a:pt x="1384" y="380"/>
                  <a:pt x="1346" y="391"/>
                  <a:pt x="1415" y="373"/>
                </a:cubicBezTo>
                <a:cubicBezTo>
                  <a:pt x="1461" y="345"/>
                  <a:pt x="1495" y="312"/>
                  <a:pt x="1539" y="283"/>
                </a:cubicBezTo>
                <a:cubicBezTo>
                  <a:pt x="1592" y="204"/>
                  <a:pt x="1561" y="230"/>
                  <a:pt x="1618" y="192"/>
                </a:cubicBezTo>
                <a:cubicBezTo>
                  <a:pt x="1649" y="147"/>
                  <a:pt x="1669" y="153"/>
                  <a:pt x="1709" y="113"/>
                </a:cubicBezTo>
                <a:cubicBezTo>
                  <a:pt x="1723" y="57"/>
                  <a:pt x="1741" y="21"/>
                  <a:pt x="1675" y="0"/>
                </a:cubicBezTo>
                <a:cubicBezTo>
                  <a:pt x="1652" y="7"/>
                  <a:pt x="1626" y="8"/>
                  <a:pt x="1607" y="22"/>
                </a:cubicBezTo>
                <a:cubicBezTo>
                  <a:pt x="1581" y="41"/>
                  <a:pt x="1549" y="70"/>
                  <a:pt x="1517" y="79"/>
                </a:cubicBezTo>
                <a:cubicBezTo>
                  <a:pt x="1424" y="106"/>
                  <a:pt x="1415" y="96"/>
                  <a:pt x="1335" y="113"/>
                </a:cubicBezTo>
                <a:cubicBezTo>
                  <a:pt x="1236" y="134"/>
                  <a:pt x="1139" y="159"/>
                  <a:pt x="1041" y="181"/>
                </a:cubicBezTo>
                <a:cubicBezTo>
                  <a:pt x="715" y="173"/>
                  <a:pt x="446" y="158"/>
                  <a:pt x="124" y="181"/>
                </a:cubicBezTo>
                <a:cubicBezTo>
                  <a:pt x="79" y="184"/>
                  <a:pt x="45" y="215"/>
                  <a:pt x="0" y="2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7" name="Rectangle 36"/>
          <p:cNvSpPr>
            <a:spLocks noChangeArrowheads="1"/>
          </p:cNvSpPr>
          <p:nvPr/>
        </p:nvSpPr>
        <p:spPr bwMode="auto">
          <a:xfrm>
            <a:off x="5426788" y="4515681"/>
            <a:ext cx="368338" cy="12542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58" name="Line 26"/>
          <p:cNvSpPr>
            <a:spLocks noChangeShapeType="1"/>
          </p:cNvSpPr>
          <p:nvPr/>
        </p:nvSpPr>
        <p:spPr bwMode="auto">
          <a:xfrm>
            <a:off x="2717973" y="4515681"/>
            <a:ext cx="270881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147" name="Rectangle 10"/>
          <p:cNvSpPr>
            <a:spLocks noChangeArrowheads="1"/>
          </p:cNvSpPr>
          <p:nvPr/>
        </p:nvSpPr>
        <p:spPr bwMode="auto">
          <a:xfrm rot="20698621">
            <a:off x="2057377" y="250266"/>
            <a:ext cx="985892" cy="37626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148" name="Rectangle 39"/>
          <p:cNvSpPr>
            <a:spLocks noChangeArrowheads="1"/>
          </p:cNvSpPr>
          <p:nvPr/>
        </p:nvSpPr>
        <p:spPr bwMode="auto">
          <a:xfrm rot="20700000">
            <a:off x="2500667" y="3689488"/>
            <a:ext cx="985892" cy="25084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149" name="Line 40"/>
          <p:cNvSpPr>
            <a:spLocks noChangeShapeType="1"/>
          </p:cNvSpPr>
          <p:nvPr/>
        </p:nvSpPr>
        <p:spPr bwMode="auto">
          <a:xfrm rot="20700000">
            <a:off x="2421730" y="3525653"/>
            <a:ext cx="985892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150" name="Line 41"/>
          <p:cNvSpPr>
            <a:spLocks noChangeShapeType="1"/>
          </p:cNvSpPr>
          <p:nvPr/>
        </p:nvSpPr>
        <p:spPr bwMode="auto">
          <a:xfrm rot="20700000">
            <a:off x="2232773" y="2859340"/>
            <a:ext cx="985892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151" name="Line 42"/>
          <p:cNvSpPr>
            <a:spLocks noChangeShapeType="1"/>
          </p:cNvSpPr>
          <p:nvPr/>
        </p:nvSpPr>
        <p:spPr bwMode="auto">
          <a:xfrm rot="20700000">
            <a:off x="1867723" y="1466140"/>
            <a:ext cx="985892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152" name="Rectangle 43"/>
          <p:cNvSpPr>
            <a:spLocks noChangeArrowheads="1"/>
          </p:cNvSpPr>
          <p:nvPr/>
        </p:nvSpPr>
        <p:spPr bwMode="auto">
          <a:xfrm rot="20700000">
            <a:off x="1599422" y="313300"/>
            <a:ext cx="985892" cy="25084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153" name="Line 44"/>
          <p:cNvSpPr>
            <a:spLocks noChangeShapeType="1"/>
          </p:cNvSpPr>
          <p:nvPr/>
        </p:nvSpPr>
        <p:spPr bwMode="auto">
          <a:xfrm rot="20700000">
            <a:off x="1639050" y="375809"/>
            <a:ext cx="98589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grpSp>
        <p:nvGrpSpPr>
          <p:cNvPr id="2060" name="Group 58"/>
          <p:cNvGrpSpPr>
            <a:grpSpLocks/>
          </p:cNvGrpSpPr>
          <p:nvPr/>
        </p:nvGrpSpPr>
        <p:grpSpPr bwMode="auto">
          <a:xfrm>
            <a:off x="3954972" y="2640451"/>
            <a:ext cx="4420052" cy="1191504"/>
            <a:chOff x="2448" y="2064"/>
            <a:chExt cx="2880" cy="912"/>
          </a:xfrm>
        </p:grpSpPr>
        <p:sp>
          <p:nvSpPr>
            <p:cNvPr id="2137" name="Rectangle 12"/>
            <p:cNvSpPr>
              <a:spLocks noChangeArrowheads="1"/>
            </p:cNvSpPr>
            <p:nvPr/>
          </p:nvSpPr>
          <p:spPr bwMode="auto">
            <a:xfrm rot="-5400000">
              <a:off x="3440" y="1072"/>
              <a:ext cx="896" cy="28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38" name="Rectangle 15"/>
            <p:cNvSpPr>
              <a:spLocks noChangeArrowheads="1"/>
            </p:cNvSpPr>
            <p:nvPr/>
          </p:nvSpPr>
          <p:spPr bwMode="auto">
            <a:xfrm>
              <a:off x="2448" y="2784"/>
              <a:ext cx="2880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39" name="Line 16"/>
            <p:cNvSpPr>
              <a:spLocks noChangeShapeType="1"/>
            </p:cNvSpPr>
            <p:nvPr/>
          </p:nvSpPr>
          <p:spPr bwMode="auto">
            <a:xfrm>
              <a:off x="2448" y="2640"/>
              <a:ext cx="2880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40" name="Line 18"/>
            <p:cNvSpPr>
              <a:spLocks noChangeShapeType="1"/>
            </p:cNvSpPr>
            <p:nvPr/>
          </p:nvSpPr>
          <p:spPr bwMode="auto">
            <a:xfrm>
              <a:off x="2448" y="2352"/>
              <a:ext cx="2880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41" name="Line 19"/>
            <p:cNvSpPr>
              <a:spLocks noChangeShapeType="1"/>
            </p:cNvSpPr>
            <p:nvPr/>
          </p:nvSpPr>
          <p:spPr bwMode="auto">
            <a:xfrm>
              <a:off x="3168" y="2064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42" name="Line 20"/>
            <p:cNvSpPr>
              <a:spLocks noChangeShapeType="1"/>
            </p:cNvSpPr>
            <p:nvPr/>
          </p:nvSpPr>
          <p:spPr bwMode="auto">
            <a:xfrm>
              <a:off x="3840" y="2064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43" name="Line 21"/>
            <p:cNvSpPr>
              <a:spLocks noChangeShapeType="1"/>
            </p:cNvSpPr>
            <p:nvPr/>
          </p:nvSpPr>
          <p:spPr bwMode="auto">
            <a:xfrm>
              <a:off x="4224" y="2064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44" name="Line 22"/>
            <p:cNvSpPr>
              <a:spLocks noChangeShapeType="1"/>
            </p:cNvSpPr>
            <p:nvPr/>
          </p:nvSpPr>
          <p:spPr bwMode="auto">
            <a:xfrm>
              <a:off x="4608" y="2064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45" name="Line 23"/>
            <p:cNvSpPr>
              <a:spLocks noChangeShapeType="1"/>
            </p:cNvSpPr>
            <p:nvPr/>
          </p:nvSpPr>
          <p:spPr bwMode="auto">
            <a:xfrm>
              <a:off x="4992" y="2064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46" name="Line 47"/>
            <p:cNvSpPr>
              <a:spLocks noChangeShapeType="1"/>
            </p:cNvSpPr>
            <p:nvPr/>
          </p:nvSpPr>
          <p:spPr bwMode="auto">
            <a:xfrm>
              <a:off x="2448" y="2064"/>
              <a:ext cx="288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061" name="Freeform 48"/>
          <p:cNvSpPr>
            <a:spLocks/>
          </p:cNvSpPr>
          <p:nvPr/>
        </p:nvSpPr>
        <p:spPr bwMode="auto">
          <a:xfrm>
            <a:off x="2902141" y="1826958"/>
            <a:ext cx="5568036" cy="938048"/>
          </a:xfrm>
          <a:custGeom>
            <a:avLst/>
            <a:gdLst>
              <a:gd name="T0" fmla="*/ 0 w 3627"/>
              <a:gd name="T1" fmla="*/ 0 h 718"/>
              <a:gd name="T2" fmla="*/ 101628 w 3627"/>
              <a:gd name="T3" fmla="*/ 128588 h 718"/>
              <a:gd name="T4" fmla="*/ 433507 w 3627"/>
              <a:gd name="T5" fmla="*/ 374650 h 718"/>
              <a:gd name="T6" fmla="*/ 592301 w 3627"/>
              <a:gd name="T7" fmla="*/ 490538 h 718"/>
              <a:gd name="T8" fmla="*/ 649467 w 3627"/>
              <a:gd name="T9" fmla="*/ 576262 h 718"/>
              <a:gd name="T10" fmla="*/ 679637 w 3627"/>
              <a:gd name="T11" fmla="*/ 692150 h 718"/>
              <a:gd name="T12" fmla="*/ 765386 w 3627"/>
              <a:gd name="T13" fmla="*/ 720725 h 718"/>
              <a:gd name="T14" fmla="*/ 1141727 w 3627"/>
              <a:gd name="T15" fmla="*/ 777875 h 718"/>
              <a:gd name="T16" fmla="*/ 2339032 w 3627"/>
              <a:gd name="T17" fmla="*/ 836613 h 718"/>
              <a:gd name="T18" fmla="*/ 3075835 w 3627"/>
              <a:gd name="T19" fmla="*/ 850900 h 718"/>
              <a:gd name="T20" fmla="*/ 3552217 w 3627"/>
              <a:gd name="T21" fmla="*/ 836613 h 718"/>
              <a:gd name="T22" fmla="*/ 4215975 w 3627"/>
              <a:gd name="T23" fmla="*/ 822325 h 718"/>
              <a:gd name="T24" fmla="*/ 5759450 w 3627"/>
              <a:gd name="T25" fmla="*/ 879475 h 718"/>
              <a:gd name="T26" fmla="*/ 5673701 w 3627"/>
              <a:gd name="T27" fmla="*/ 1139825 h 71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627"/>
              <a:gd name="T43" fmla="*/ 0 h 718"/>
              <a:gd name="T44" fmla="*/ 3627 w 3627"/>
              <a:gd name="T45" fmla="*/ 718 h 71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627" h="718">
                <a:moveTo>
                  <a:pt x="0" y="0"/>
                </a:moveTo>
                <a:cubicBezTo>
                  <a:pt x="26" y="24"/>
                  <a:pt x="40" y="57"/>
                  <a:pt x="64" y="81"/>
                </a:cubicBezTo>
                <a:cubicBezTo>
                  <a:pt x="123" y="141"/>
                  <a:pt x="201" y="196"/>
                  <a:pt x="273" y="236"/>
                </a:cubicBezTo>
                <a:cubicBezTo>
                  <a:pt x="303" y="252"/>
                  <a:pt x="351" y="279"/>
                  <a:pt x="373" y="309"/>
                </a:cubicBezTo>
                <a:cubicBezTo>
                  <a:pt x="386" y="326"/>
                  <a:pt x="409" y="363"/>
                  <a:pt x="409" y="363"/>
                </a:cubicBezTo>
                <a:cubicBezTo>
                  <a:pt x="415" y="387"/>
                  <a:pt x="422" y="412"/>
                  <a:pt x="428" y="436"/>
                </a:cubicBezTo>
                <a:cubicBezTo>
                  <a:pt x="433" y="454"/>
                  <a:pt x="464" y="448"/>
                  <a:pt x="482" y="454"/>
                </a:cubicBezTo>
                <a:cubicBezTo>
                  <a:pt x="554" y="478"/>
                  <a:pt x="644" y="483"/>
                  <a:pt x="719" y="490"/>
                </a:cubicBezTo>
                <a:cubicBezTo>
                  <a:pt x="935" y="604"/>
                  <a:pt x="1346" y="525"/>
                  <a:pt x="1473" y="527"/>
                </a:cubicBezTo>
                <a:cubicBezTo>
                  <a:pt x="1628" y="529"/>
                  <a:pt x="1782" y="533"/>
                  <a:pt x="1937" y="536"/>
                </a:cubicBezTo>
                <a:cubicBezTo>
                  <a:pt x="2036" y="569"/>
                  <a:pt x="2137" y="531"/>
                  <a:pt x="2237" y="527"/>
                </a:cubicBezTo>
                <a:cubicBezTo>
                  <a:pt x="2376" y="522"/>
                  <a:pt x="2516" y="521"/>
                  <a:pt x="2655" y="518"/>
                </a:cubicBezTo>
                <a:cubicBezTo>
                  <a:pt x="3016" y="523"/>
                  <a:pt x="3293" y="534"/>
                  <a:pt x="3627" y="554"/>
                </a:cubicBezTo>
                <a:cubicBezTo>
                  <a:pt x="3620" y="613"/>
                  <a:pt x="3617" y="674"/>
                  <a:pt x="3573" y="71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63" name="Line 27"/>
          <p:cNvSpPr>
            <a:spLocks noChangeShapeType="1"/>
          </p:cNvSpPr>
          <p:nvPr/>
        </p:nvSpPr>
        <p:spPr bwMode="auto">
          <a:xfrm>
            <a:off x="5426788" y="4515681"/>
            <a:ext cx="0" cy="627107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64" name="Line 52"/>
          <p:cNvSpPr>
            <a:spLocks noChangeShapeType="1"/>
          </p:cNvSpPr>
          <p:nvPr/>
        </p:nvSpPr>
        <p:spPr bwMode="auto">
          <a:xfrm>
            <a:off x="4395443" y="4515681"/>
            <a:ext cx="0" cy="5643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65" name="Freeform 53"/>
          <p:cNvSpPr>
            <a:spLocks/>
          </p:cNvSpPr>
          <p:nvPr/>
        </p:nvSpPr>
        <p:spPr bwMode="auto">
          <a:xfrm>
            <a:off x="4255782" y="5175451"/>
            <a:ext cx="1158728" cy="391942"/>
          </a:xfrm>
          <a:custGeom>
            <a:avLst/>
            <a:gdLst>
              <a:gd name="T0" fmla="*/ 1198562 w 755"/>
              <a:gd name="T1" fmla="*/ 0 h 300"/>
              <a:gd name="T2" fmla="*/ 1096962 w 755"/>
              <a:gd name="T3" fmla="*/ 173037 h 300"/>
              <a:gd name="T4" fmla="*/ 909637 w 755"/>
              <a:gd name="T5" fmla="*/ 361950 h 300"/>
              <a:gd name="T6" fmla="*/ 288925 w 755"/>
              <a:gd name="T7" fmla="*/ 419100 h 300"/>
              <a:gd name="T8" fmla="*/ 28575 w 755"/>
              <a:gd name="T9" fmla="*/ 433388 h 300"/>
              <a:gd name="T10" fmla="*/ 0 w 755"/>
              <a:gd name="T11" fmla="*/ 476250 h 3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55"/>
              <a:gd name="T19" fmla="*/ 0 h 300"/>
              <a:gd name="T20" fmla="*/ 755 w 755"/>
              <a:gd name="T21" fmla="*/ 300 h 3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55" h="300">
                <a:moveTo>
                  <a:pt x="755" y="0"/>
                </a:moveTo>
                <a:cubicBezTo>
                  <a:pt x="742" y="40"/>
                  <a:pt x="710" y="70"/>
                  <a:pt x="691" y="109"/>
                </a:cubicBezTo>
                <a:cubicBezTo>
                  <a:pt x="676" y="186"/>
                  <a:pt x="647" y="209"/>
                  <a:pt x="573" y="228"/>
                </a:cubicBezTo>
                <a:cubicBezTo>
                  <a:pt x="481" y="289"/>
                  <a:pt x="299" y="256"/>
                  <a:pt x="182" y="264"/>
                </a:cubicBezTo>
                <a:cubicBezTo>
                  <a:pt x="124" y="255"/>
                  <a:pt x="75" y="255"/>
                  <a:pt x="18" y="273"/>
                </a:cubicBezTo>
                <a:cubicBezTo>
                  <a:pt x="12" y="282"/>
                  <a:pt x="0" y="300"/>
                  <a:pt x="0" y="3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66" name="Rectangle 54"/>
          <p:cNvSpPr>
            <a:spLocks noChangeArrowheads="1"/>
          </p:cNvSpPr>
          <p:nvPr/>
        </p:nvSpPr>
        <p:spPr bwMode="auto">
          <a:xfrm rot="873386">
            <a:off x="1669744" y="4891945"/>
            <a:ext cx="442005" cy="56439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67" name="Rectangle 55"/>
          <p:cNvSpPr>
            <a:spLocks noChangeArrowheads="1"/>
          </p:cNvSpPr>
          <p:nvPr/>
        </p:nvSpPr>
        <p:spPr bwMode="auto">
          <a:xfrm>
            <a:off x="1817079" y="4703814"/>
            <a:ext cx="294670" cy="12542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68" name="Rectangle 56"/>
          <p:cNvSpPr>
            <a:spLocks noChangeArrowheads="1"/>
          </p:cNvSpPr>
          <p:nvPr/>
        </p:nvSpPr>
        <p:spPr bwMode="auto">
          <a:xfrm>
            <a:off x="1817079" y="4515681"/>
            <a:ext cx="294670" cy="12542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69" name="Rectangle 57"/>
          <p:cNvSpPr>
            <a:spLocks noChangeArrowheads="1"/>
          </p:cNvSpPr>
          <p:nvPr/>
        </p:nvSpPr>
        <p:spPr bwMode="auto">
          <a:xfrm>
            <a:off x="1817079" y="4327549"/>
            <a:ext cx="294670" cy="12542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0" name="Line 59"/>
          <p:cNvSpPr>
            <a:spLocks noChangeShapeType="1"/>
          </p:cNvSpPr>
          <p:nvPr/>
        </p:nvSpPr>
        <p:spPr bwMode="auto">
          <a:xfrm>
            <a:off x="3585100" y="2219160"/>
            <a:ext cx="0" cy="1105018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2071" name="Picture 60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483" y="188640"/>
            <a:ext cx="515673" cy="564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2" name="Freeform 72"/>
          <p:cNvSpPr>
            <a:spLocks/>
          </p:cNvSpPr>
          <p:nvPr/>
        </p:nvSpPr>
        <p:spPr bwMode="auto">
          <a:xfrm>
            <a:off x="469763" y="1129301"/>
            <a:ext cx="1015812" cy="866934"/>
          </a:xfrm>
          <a:custGeom>
            <a:avLst/>
            <a:gdLst>
              <a:gd name="T0" fmla="*/ 0 w 840"/>
              <a:gd name="T1" fmla="*/ 685800 h 488"/>
              <a:gd name="T2" fmla="*/ 304800 w 840"/>
              <a:gd name="T3" fmla="*/ 762000 h 488"/>
              <a:gd name="T4" fmla="*/ 609600 w 840"/>
              <a:gd name="T5" fmla="*/ 762000 h 488"/>
              <a:gd name="T6" fmla="*/ 838200 w 840"/>
              <a:gd name="T7" fmla="*/ 685800 h 488"/>
              <a:gd name="T8" fmla="*/ 1066800 w 840"/>
              <a:gd name="T9" fmla="*/ 609600 h 488"/>
              <a:gd name="T10" fmla="*/ 1295400 w 840"/>
              <a:gd name="T11" fmla="*/ 533400 h 488"/>
              <a:gd name="T12" fmla="*/ 1295400 w 840"/>
              <a:gd name="T13" fmla="*/ 304800 h 488"/>
              <a:gd name="T14" fmla="*/ 1295400 w 840"/>
              <a:gd name="T15" fmla="*/ 0 h 4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40"/>
              <a:gd name="T25" fmla="*/ 0 h 488"/>
              <a:gd name="T26" fmla="*/ 840 w 840"/>
              <a:gd name="T27" fmla="*/ 488 h 4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40" h="488">
                <a:moveTo>
                  <a:pt x="0" y="432"/>
                </a:moveTo>
                <a:cubicBezTo>
                  <a:pt x="64" y="452"/>
                  <a:pt x="128" y="472"/>
                  <a:pt x="192" y="480"/>
                </a:cubicBezTo>
                <a:cubicBezTo>
                  <a:pt x="256" y="488"/>
                  <a:pt x="328" y="488"/>
                  <a:pt x="384" y="480"/>
                </a:cubicBezTo>
                <a:cubicBezTo>
                  <a:pt x="440" y="472"/>
                  <a:pt x="480" y="448"/>
                  <a:pt x="528" y="432"/>
                </a:cubicBezTo>
                <a:cubicBezTo>
                  <a:pt x="576" y="416"/>
                  <a:pt x="624" y="400"/>
                  <a:pt x="672" y="384"/>
                </a:cubicBezTo>
                <a:cubicBezTo>
                  <a:pt x="720" y="368"/>
                  <a:pt x="792" y="368"/>
                  <a:pt x="816" y="336"/>
                </a:cubicBezTo>
                <a:cubicBezTo>
                  <a:pt x="840" y="304"/>
                  <a:pt x="816" y="248"/>
                  <a:pt x="816" y="192"/>
                </a:cubicBezTo>
                <a:cubicBezTo>
                  <a:pt x="816" y="136"/>
                  <a:pt x="816" y="40"/>
                  <a:pt x="81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3" name="Line 73"/>
          <p:cNvSpPr>
            <a:spLocks noChangeShapeType="1"/>
          </p:cNvSpPr>
          <p:nvPr/>
        </p:nvSpPr>
        <p:spPr bwMode="auto">
          <a:xfrm flipH="1">
            <a:off x="338395" y="1931397"/>
            <a:ext cx="131367" cy="65819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4" name="Line 74"/>
          <p:cNvSpPr>
            <a:spLocks noChangeShapeType="1"/>
          </p:cNvSpPr>
          <p:nvPr/>
        </p:nvSpPr>
        <p:spPr bwMode="auto">
          <a:xfrm>
            <a:off x="1073309" y="1904150"/>
            <a:ext cx="125414" cy="3918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5" name="Line 76"/>
          <p:cNvSpPr>
            <a:spLocks noChangeShapeType="1"/>
          </p:cNvSpPr>
          <p:nvPr/>
        </p:nvSpPr>
        <p:spPr bwMode="auto">
          <a:xfrm>
            <a:off x="1436422" y="1717475"/>
            <a:ext cx="294670" cy="5016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6" name="Line 77"/>
          <p:cNvSpPr>
            <a:spLocks noChangeShapeType="1"/>
          </p:cNvSpPr>
          <p:nvPr/>
        </p:nvSpPr>
        <p:spPr bwMode="auto">
          <a:xfrm>
            <a:off x="354441" y="2547904"/>
            <a:ext cx="1204071" cy="4168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7" name="Line 78"/>
          <p:cNvSpPr>
            <a:spLocks noChangeShapeType="1"/>
          </p:cNvSpPr>
          <p:nvPr/>
        </p:nvSpPr>
        <p:spPr bwMode="auto">
          <a:xfrm flipH="1">
            <a:off x="1425971" y="2460939"/>
            <a:ext cx="119208" cy="110187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8" name="Line 79"/>
          <p:cNvSpPr>
            <a:spLocks noChangeShapeType="1"/>
          </p:cNvSpPr>
          <p:nvPr/>
        </p:nvSpPr>
        <p:spPr bwMode="auto">
          <a:xfrm flipH="1">
            <a:off x="1026596" y="2582495"/>
            <a:ext cx="17213" cy="5910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9" name="Text Box 102"/>
          <p:cNvSpPr txBox="1">
            <a:spLocks noChangeArrowheads="1"/>
          </p:cNvSpPr>
          <p:nvPr/>
        </p:nvSpPr>
        <p:spPr bwMode="auto">
          <a:xfrm>
            <a:off x="1286902" y="1773396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3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80" name="Text Box 118"/>
          <p:cNvSpPr txBox="1">
            <a:spLocks noChangeArrowheads="1"/>
          </p:cNvSpPr>
          <p:nvPr/>
        </p:nvSpPr>
        <p:spPr bwMode="auto">
          <a:xfrm>
            <a:off x="637170" y="1958338"/>
            <a:ext cx="2087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2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82" name="Text Box 120"/>
          <p:cNvSpPr txBox="1">
            <a:spLocks noChangeArrowheads="1"/>
          </p:cNvSpPr>
          <p:nvPr/>
        </p:nvSpPr>
        <p:spPr bwMode="auto">
          <a:xfrm>
            <a:off x="735226" y="2612265"/>
            <a:ext cx="2535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6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83" name="Text Box 121"/>
          <p:cNvSpPr txBox="1">
            <a:spLocks noChangeArrowheads="1"/>
          </p:cNvSpPr>
          <p:nvPr/>
        </p:nvSpPr>
        <p:spPr bwMode="auto">
          <a:xfrm>
            <a:off x="3173214" y="2246331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9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84" name="Text Box 122"/>
          <p:cNvSpPr txBox="1">
            <a:spLocks noChangeArrowheads="1"/>
          </p:cNvSpPr>
          <p:nvPr/>
        </p:nvSpPr>
        <p:spPr bwMode="auto">
          <a:xfrm>
            <a:off x="4204441" y="2548227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11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85" name="Text Box 123"/>
          <p:cNvSpPr txBox="1">
            <a:spLocks noChangeArrowheads="1"/>
          </p:cNvSpPr>
          <p:nvPr/>
        </p:nvSpPr>
        <p:spPr bwMode="auto">
          <a:xfrm>
            <a:off x="5353120" y="2583406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12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86" name="Text Box 124"/>
          <p:cNvSpPr txBox="1">
            <a:spLocks noChangeArrowheads="1"/>
          </p:cNvSpPr>
          <p:nvPr/>
        </p:nvSpPr>
        <p:spPr bwMode="auto">
          <a:xfrm>
            <a:off x="6237131" y="2520695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13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87" name="Text Box 125"/>
          <p:cNvSpPr txBox="1">
            <a:spLocks noChangeArrowheads="1"/>
          </p:cNvSpPr>
          <p:nvPr/>
        </p:nvSpPr>
        <p:spPr bwMode="auto">
          <a:xfrm>
            <a:off x="6752803" y="2520695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14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88" name="Text Box 126"/>
          <p:cNvSpPr txBox="1">
            <a:spLocks noChangeArrowheads="1"/>
          </p:cNvSpPr>
          <p:nvPr/>
        </p:nvSpPr>
        <p:spPr bwMode="auto">
          <a:xfrm>
            <a:off x="7444022" y="2520695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15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89" name="Text Box 127"/>
          <p:cNvSpPr txBox="1">
            <a:spLocks noChangeArrowheads="1"/>
          </p:cNvSpPr>
          <p:nvPr/>
        </p:nvSpPr>
        <p:spPr bwMode="auto">
          <a:xfrm>
            <a:off x="7931483" y="2520695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16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90" name="Text Box 128"/>
          <p:cNvSpPr txBox="1">
            <a:spLocks noChangeArrowheads="1"/>
          </p:cNvSpPr>
          <p:nvPr/>
        </p:nvSpPr>
        <p:spPr bwMode="auto">
          <a:xfrm>
            <a:off x="8740166" y="3245195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17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91" name="Text Box 129"/>
          <p:cNvSpPr txBox="1">
            <a:spLocks noChangeArrowheads="1"/>
          </p:cNvSpPr>
          <p:nvPr/>
        </p:nvSpPr>
        <p:spPr bwMode="auto">
          <a:xfrm>
            <a:off x="8711130" y="2962281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18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92" name="Line 131"/>
          <p:cNvSpPr>
            <a:spLocks noChangeShapeType="1"/>
          </p:cNvSpPr>
          <p:nvPr/>
        </p:nvSpPr>
        <p:spPr bwMode="auto">
          <a:xfrm>
            <a:off x="8502788" y="3198755"/>
            <a:ext cx="51567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94" name="Line 137"/>
          <p:cNvSpPr>
            <a:spLocks noChangeShapeType="1"/>
          </p:cNvSpPr>
          <p:nvPr/>
        </p:nvSpPr>
        <p:spPr bwMode="auto">
          <a:xfrm>
            <a:off x="8583747" y="3648182"/>
            <a:ext cx="0" cy="25084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01" name="Text Box 192"/>
          <p:cNvSpPr txBox="1">
            <a:spLocks noChangeArrowheads="1"/>
          </p:cNvSpPr>
          <p:nvPr/>
        </p:nvSpPr>
        <p:spPr bwMode="auto">
          <a:xfrm>
            <a:off x="3548266" y="2426777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10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2698665" y="160510"/>
            <a:ext cx="5081883" cy="4305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CLUB DEPORTIVO CENTRO MADRID</a:t>
            </a:r>
          </a:p>
          <a:p>
            <a:pPr algn="ctr">
              <a:defRPr/>
            </a:pPr>
            <a:r>
              <a:rPr lang="es-E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DISTRIBUCION DE STAGES</a:t>
            </a:r>
          </a:p>
        </p:txBody>
      </p:sp>
      <p:sp>
        <p:nvSpPr>
          <p:cNvPr id="5" name="4 Rectángulo"/>
          <p:cNvSpPr/>
          <p:nvPr/>
        </p:nvSpPr>
        <p:spPr bwMode="auto">
          <a:xfrm>
            <a:off x="2051720" y="5931812"/>
            <a:ext cx="1923030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6" name="115 Conector recto"/>
          <p:cNvCxnSpPr/>
          <p:nvPr/>
        </p:nvCxnSpPr>
        <p:spPr bwMode="auto">
          <a:xfrm>
            <a:off x="2768021" y="5931447"/>
            <a:ext cx="0" cy="86446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8 Rectángulo"/>
          <p:cNvSpPr/>
          <p:nvPr/>
        </p:nvSpPr>
        <p:spPr bwMode="auto">
          <a:xfrm>
            <a:off x="2768021" y="5931812"/>
            <a:ext cx="1206729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11 Forma libre"/>
          <p:cNvSpPr/>
          <p:nvPr/>
        </p:nvSpPr>
        <p:spPr bwMode="auto">
          <a:xfrm>
            <a:off x="3944229" y="5553300"/>
            <a:ext cx="419542" cy="412934"/>
          </a:xfrm>
          <a:custGeom>
            <a:avLst/>
            <a:gdLst>
              <a:gd name="connsiteX0" fmla="*/ 0 w 280657"/>
              <a:gd name="connsiteY0" fmla="*/ 316871 h 344032"/>
              <a:gd name="connsiteX1" fmla="*/ 90535 w 280657"/>
              <a:gd name="connsiteY1" fmla="*/ 325925 h 344032"/>
              <a:gd name="connsiteX2" fmla="*/ 144855 w 280657"/>
              <a:gd name="connsiteY2" fmla="*/ 344032 h 344032"/>
              <a:gd name="connsiteX3" fmla="*/ 208230 w 280657"/>
              <a:gd name="connsiteY3" fmla="*/ 334978 h 344032"/>
              <a:gd name="connsiteX4" fmla="*/ 244443 w 280657"/>
              <a:gd name="connsiteY4" fmla="*/ 316871 h 344032"/>
              <a:gd name="connsiteX5" fmla="*/ 280657 w 280657"/>
              <a:gd name="connsiteY5" fmla="*/ 307818 h 344032"/>
              <a:gd name="connsiteX6" fmla="*/ 271604 w 280657"/>
              <a:gd name="connsiteY6" fmla="*/ 280657 h 344032"/>
              <a:gd name="connsiteX7" fmla="*/ 235390 w 280657"/>
              <a:gd name="connsiteY7" fmla="*/ 271604 h 344032"/>
              <a:gd name="connsiteX8" fmla="*/ 208230 w 280657"/>
              <a:gd name="connsiteY8" fmla="*/ 262550 h 344032"/>
              <a:gd name="connsiteX9" fmla="*/ 217283 w 280657"/>
              <a:gd name="connsiteY9" fmla="*/ 208230 h 344032"/>
              <a:gd name="connsiteX10" fmla="*/ 226337 w 280657"/>
              <a:gd name="connsiteY10" fmla="*/ 172016 h 344032"/>
              <a:gd name="connsiteX11" fmla="*/ 217283 w 280657"/>
              <a:gd name="connsiteY11" fmla="*/ 90535 h 344032"/>
              <a:gd name="connsiteX12" fmla="*/ 208230 w 280657"/>
              <a:gd name="connsiteY12" fmla="*/ 63374 h 344032"/>
              <a:gd name="connsiteX13" fmla="*/ 199176 w 280657"/>
              <a:gd name="connsiteY13" fmla="*/ 0 h 34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0657" h="344032">
                <a:moveTo>
                  <a:pt x="0" y="316871"/>
                </a:moveTo>
                <a:cubicBezTo>
                  <a:pt x="30178" y="319889"/>
                  <a:pt x="60726" y="320336"/>
                  <a:pt x="90535" y="325925"/>
                </a:cubicBezTo>
                <a:cubicBezTo>
                  <a:pt x="109294" y="329442"/>
                  <a:pt x="144855" y="344032"/>
                  <a:pt x="144855" y="344032"/>
                </a:cubicBezTo>
                <a:cubicBezTo>
                  <a:pt x="165980" y="341014"/>
                  <a:pt x="187642" y="340593"/>
                  <a:pt x="208230" y="334978"/>
                </a:cubicBezTo>
                <a:cubicBezTo>
                  <a:pt x="221250" y="331427"/>
                  <a:pt x="231806" y="321610"/>
                  <a:pt x="244443" y="316871"/>
                </a:cubicBezTo>
                <a:cubicBezTo>
                  <a:pt x="256094" y="312502"/>
                  <a:pt x="268586" y="310836"/>
                  <a:pt x="280657" y="307818"/>
                </a:cubicBezTo>
                <a:cubicBezTo>
                  <a:pt x="277639" y="298764"/>
                  <a:pt x="279056" y="286619"/>
                  <a:pt x="271604" y="280657"/>
                </a:cubicBezTo>
                <a:cubicBezTo>
                  <a:pt x="261888" y="272884"/>
                  <a:pt x="247354" y="275022"/>
                  <a:pt x="235390" y="271604"/>
                </a:cubicBezTo>
                <a:cubicBezTo>
                  <a:pt x="226214" y="268982"/>
                  <a:pt x="217283" y="265568"/>
                  <a:pt x="208230" y="262550"/>
                </a:cubicBezTo>
                <a:cubicBezTo>
                  <a:pt x="211248" y="244443"/>
                  <a:pt x="213683" y="226230"/>
                  <a:pt x="217283" y="208230"/>
                </a:cubicBezTo>
                <a:cubicBezTo>
                  <a:pt x="219723" y="196029"/>
                  <a:pt x="226337" y="184459"/>
                  <a:pt x="226337" y="172016"/>
                </a:cubicBezTo>
                <a:cubicBezTo>
                  <a:pt x="226337" y="144689"/>
                  <a:pt x="221776" y="117491"/>
                  <a:pt x="217283" y="90535"/>
                </a:cubicBezTo>
                <a:cubicBezTo>
                  <a:pt x="215714" y="81122"/>
                  <a:pt x="210300" y="72690"/>
                  <a:pt x="208230" y="63374"/>
                </a:cubicBezTo>
                <a:cubicBezTo>
                  <a:pt x="198680" y="20398"/>
                  <a:pt x="199176" y="25055"/>
                  <a:pt x="199176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Line 79"/>
          <p:cNvSpPr>
            <a:spLocks noChangeShapeType="1"/>
          </p:cNvSpPr>
          <p:nvPr/>
        </p:nvSpPr>
        <p:spPr bwMode="auto">
          <a:xfrm flipH="1">
            <a:off x="671178" y="2557880"/>
            <a:ext cx="19220" cy="10966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87" name="Line 76"/>
          <p:cNvSpPr>
            <a:spLocks noChangeShapeType="1"/>
          </p:cNvSpPr>
          <p:nvPr/>
        </p:nvSpPr>
        <p:spPr bwMode="auto">
          <a:xfrm>
            <a:off x="1205937" y="2289570"/>
            <a:ext cx="305508" cy="128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8" name="Line 76"/>
          <p:cNvSpPr>
            <a:spLocks noChangeShapeType="1"/>
          </p:cNvSpPr>
          <p:nvPr/>
        </p:nvSpPr>
        <p:spPr bwMode="auto">
          <a:xfrm>
            <a:off x="506350" y="1916172"/>
            <a:ext cx="372419" cy="45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7" name="Text Box 125"/>
          <p:cNvSpPr txBox="1">
            <a:spLocks noChangeArrowheads="1"/>
          </p:cNvSpPr>
          <p:nvPr/>
        </p:nvSpPr>
        <p:spPr bwMode="auto">
          <a:xfrm>
            <a:off x="2737923" y="3023364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800" b="1" dirty="0" smtClean="0">
                <a:solidFill>
                  <a:schemeClr val="folHlink"/>
                </a:solidFill>
              </a:rPr>
              <a:t>19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198" name="Text Box 120"/>
          <p:cNvSpPr txBox="1">
            <a:spLocks noChangeArrowheads="1"/>
          </p:cNvSpPr>
          <p:nvPr/>
        </p:nvSpPr>
        <p:spPr bwMode="auto">
          <a:xfrm>
            <a:off x="417596" y="2034962"/>
            <a:ext cx="2535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>
                <a:solidFill>
                  <a:schemeClr val="folHlink"/>
                </a:solidFill>
              </a:rPr>
              <a:t>1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199" name="Text Box 118"/>
          <p:cNvSpPr txBox="1">
            <a:spLocks noChangeArrowheads="1"/>
          </p:cNvSpPr>
          <p:nvPr/>
        </p:nvSpPr>
        <p:spPr bwMode="auto">
          <a:xfrm>
            <a:off x="723845" y="3272416"/>
            <a:ext cx="2087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5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0" name="Text Box 118"/>
          <p:cNvSpPr txBox="1">
            <a:spLocks noChangeArrowheads="1"/>
          </p:cNvSpPr>
          <p:nvPr/>
        </p:nvSpPr>
        <p:spPr bwMode="auto">
          <a:xfrm>
            <a:off x="404078" y="2667834"/>
            <a:ext cx="2087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4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1" name="Text Box 118"/>
          <p:cNvSpPr txBox="1">
            <a:spLocks noChangeArrowheads="1"/>
          </p:cNvSpPr>
          <p:nvPr/>
        </p:nvSpPr>
        <p:spPr bwMode="auto">
          <a:xfrm>
            <a:off x="1149491" y="2582495"/>
            <a:ext cx="2087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7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31" name="Line 79"/>
          <p:cNvSpPr>
            <a:spLocks noChangeShapeType="1"/>
          </p:cNvSpPr>
          <p:nvPr/>
        </p:nvSpPr>
        <p:spPr bwMode="auto">
          <a:xfrm flipH="1">
            <a:off x="1884520" y="2483677"/>
            <a:ext cx="79501" cy="11383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71" name="Line 76"/>
          <p:cNvSpPr>
            <a:spLocks noChangeShapeType="1"/>
          </p:cNvSpPr>
          <p:nvPr/>
        </p:nvSpPr>
        <p:spPr bwMode="auto">
          <a:xfrm>
            <a:off x="1552120" y="2467126"/>
            <a:ext cx="411902" cy="242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2" name="Line 76"/>
          <p:cNvSpPr>
            <a:spLocks noChangeShapeType="1"/>
          </p:cNvSpPr>
          <p:nvPr/>
        </p:nvSpPr>
        <p:spPr bwMode="auto">
          <a:xfrm>
            <a:off x="667609" y="3151023"/>
            <a:ext cx="321199" cy="13490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3" name="Line 79"/>
          <p:cNvSpPr>
            <a:spLocks noChangeShapeType="1"/>
          </p:cNvSpPr>
          <p:nvPr/>
        </p:nvSpPr>
        <p:spPr bwMode="auto">
          <a:xfrm flipH="1">
            <a:off x="977669" y="3270159"/>
            <a:ext cx="3103" cy="45069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2" name="1 Forma libre"/>
          <p:cNvSpPr/>
          <p:nvPr/>
        </p:nvSpPr>
        <p:spPr bwMode="auto">
          <a:xfrm>
            <a:off x="108642" y="4354717"/>
            <a:ext cx="1586005" cy="1973657"/>
          </a:xfrm>
          <a:custGeom>
            <a:avLst/>
            <a:gdLst>
              <a:gd name="connsiteX0" fmla="*/ 1575303 w 1586005"/>
              <a:gd name="connsiteY0" fmla="*/ 0 h 1973657"/>
              <a:gd name="connsiteX1" fmla="*/ 1575303 w 1586005"/>
              <a:gd name="connsiteY1" fmla="*/ 172016 h 1973657"/>
              <a:gd name="connsiteX2" fmla="*/ 1566249 w 1586005"/>
              <a:gd name="connsiteY2" fmla="*/ 262550 h 1973657"/>
              <a:gd name="connsiteX3" fmla="*/ 1548142 w 1586005"/>
              <a:gd name="connsiteY3" fmla="*/ 298764 h 1973657"/>
              <a:gd name="connsiteX4" fmla="*/ 1539089 w 1586005"/>
              <a:gd name="connsiteY4" fmla="*/ 325925 h 1973657"/>
              <a:gd name="connsiteX5" fmla="*/ 1530035 w 1586005"/>
              <a:gd name="connsiteY5" fmla="*/ 398352 h 1973657"/>
              <a:gd name="connsiteX6" fmla="*/ 1520982 w 1586005"/>
              <a:gd name="connsiteY6" fmla="*/ 425513 h 1973657"/>
              <a:gd name="connsiteX7" fmla="*/ 1511928 w 1586005"/>
              <a:gd name="connsiteY7" fmla="*/ 651849 h 1973657"/>
              <a:gd name="connsiteX8" fmla="*/ 1502875 w 1586005"/>
              <a:gd name="connsiteY8" fmla="*/ 715224 h 1973657"/>
              <a:gd name="connsiteX9" fmla="*/ 1484768 w 1586005"/>
              <a:gd name="connsiteY9" fmla="*/ 769544 h 1973657"/>
              <a:gd name="connsiteX10" fmla="*/ 1475714 w 1586005"/>
              <a:gd name="connsiteY10" fmla="*/ 851026 h 1973657"/>
              <a:gd name="connsiteX11" fmla="*/ 1466661 w 1586005"/>
              <a:gd name="connsiteY11" fmla="*/ 878186 h 1973657"/>
              <a:gd name="connsiteX12" fmla="*/ 1457608 w 1586005"/>
              <a:gd name="connsiteY12" fmla="*/ 914400 h 1973657"/>
              <a:gd name="connsiteX13" fmla="*/ 1466661 w 1586005"/>
              <a:gd name="connsiteY13" fmla="*/ 977774 h 1973657"/>
              <a:gd name="connsiteX14" fmla="*/ 1439501 w 1586005"/>
              <a:gd name="connsiteY14" fmla="*/ 1095469 h 1973657"/>
              <a:gd name="connsiteX15" fmla="*/ 1430447 w 1586005"/>
              <a:gd name="connsiteY15" fmla="*/ 1131683 h 1973657"/>
              <a:gd name="connsiteX16" fmla="*/ 1421394 w 1586005"/>
              <a:gd name="connsiteY16" fmla="*/ 1258432 h 1973657"/>
              <a:gd name="connsiteX17" fmla="*/ 1403287 w 1586005"/>
              <a:gd name="connsiteY17" fmla="*/ 1285592 h 1973657"/>
              <a:gd name="connsiteX18" fmla="*/ 1385180 w 1586005"/>
              <a:gd name="connsiteY18" fmla="*/ 1348966 h 1973657"/>
              <a:gd name="connsiteX19" fmla="*/ 1367073 w 1586005"/>
              <a:gd name="connsiteY19" fmla="*/ 1376127 h 1973657"/>
              <a:gd name="connsiteX20" fmla="*/ 1358019 w 1586005"/>
              <a:gd name="connsiteY20" fmla="*/ 1421394 h 1973657"/>
              <a:gd name="connsiteX21" fmla="*/ 1330859 w 1586005"/>
              <a:gd name="connsiteY21" fmla="*/ 1493822 h 1973657"/>
              <a:gd name="connsiteX22" fmla="*/ 1285592 w 1586005"/>
              <a:gd name="connsiteY22" fmla="*/ 1548142 h 1973657"/>
              <a:gd name="connsiteX23" fmla="*/ 1267485 w 1586005"/>
              <a:gd name="connsiteY23" fmla="*/ 1602463 h 1973657"/>
              <a:gd name="connsiteX24" fmla="*/ 1249378 w 1586005"/>
              <a:gd name="connsiteY24" fmla="*/ 1629624 h 1973657"/>
              <a:gd name="connsiteX25" fmla="*/ 1222217 w 1586005"/>
              <a:gd name="connsiteY25" fmla="*/ 1683944 h 1973657"/>
              <a:gd name="connsiteX26" fmla="*/ 1213164 w 1586005"/>
              <a:gd name="connsiteY26" fmla="*/ 1711105 h 1973657"/>
              <a:gd name="connsiteX27" fmla="*/ 1149790 w 1586005"/>
              <a:gd name="connsiteY27" fmla="*/ 1783533 h 1973657"/>
              <a:gd name="connsiteX28" fmla="*/ 1122629 w 1586005"/>
              <a:gd name="connsiteY28" fmla="*/ 1792586 h 1973657"/>
              <a:gd name="connsiteX29" fmla="*/ 1041148 w 1586005"/>
              <a:gd name="connsiteY29" fmla="*/ 1828800 h 1973657"/>
              <a:gd name="connsiteX30" fmla="*/ 1013988 w 1586005"/>
              <a:gd name="connsiteY30" fmla="*/ 1837853 h 1973657"/>
              <a:gd name="connsiteX31" fmla="*/ 986827 w 1586005"/>
              <a:gd name="connsiteY31" fmla="*/ 1846907 h 1973657"/>
              <a:gd name="connsiteX32" fmla="*/ 923453 w 1586005"/>
              <a:gd name="connsiteY32" fmla="*/ 1855960 h 1973657"/>
              <a:gd name="connsiteX33" fmla="*/ 841972 w 1586005"/>
              <a:gd name="connsiteY33" fmla="*/ 1874067 h 1973657"/>
              <a:gd name="connsiteX34" fmla="*/ 787651 w 1586005"/>
              <a:gd name="connsiteY34" fmla="*/ 1892174 h 1973657"/>
              <a:gd name="connsiteX35" fmla="*/ 751437 w 1586005"/>
              <a:gd name="connsiteY35" fmla="*/ 1901228 h 1973657"/>
              <a:gd name="connsiteX36" fmla="*/ 724277 w 1586005"/>
              <a:gd name="connsiteY36" fmla="*/ 1910281 h 1973657"/>
              <a:gd name="connsiteX37" fmla="*/ 488887 w 1586005"/>
              <a:gd name="connsiteY37" fmla="*/ 1928388 h 1973657"/>
              <a:gd name="connsiteX38" fmla="*/ 434566 w 1586005"/>
              <a:gd name="connsiteY38" fmla="*/ 1937441 h 1973657"/>
              <a:gd name="connsiteX39" fmla="*/ 407406 w 1586005"/>
              <a:gd name="connsiteY39" fmla="*/ 1946495 h 1973657"/>
              <a:gd name="connsiteX40" fmla="*/ 289710 w 1586005"/>
              <a:gd name="connsiteY40" fmla="*/ 1955548 h 1973657"/>
              <a:gd name="connsiteX41" fmla="*/ 217283 w 1586005"/>
              <a:gd name="connsiteY41" fmla="*/ 1964602 h 1973657"/>
              <a:gd name="connsiteX42" fmla="*/ 0 w 1586005"/>
              <a:gd name="connsiteY42" fmla="*/ 1973655 h 197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86005" h="1973657">
                <a:moveTo>
                  <a:pt x="1575303" y="0"/>
                </a:moveTo>
                <a:cubicBezTo>
                  <a:pt x="1592229" y="84632"/>
                  <a:pt x="1586647" y="35891"/>
                  <a:pt x="1575303" y="172016"/>
                </a:cubicBezTo>
                <a:cubicBezTo>
                  <a:pt x="1572784" y="202240"/>
                  <a:pt x="1572604" y="232895"/>
                  <a:pt x="1566249" y="262550"/>
                </a:cubicBezTo>
                <a:cubicBezTo>
                  <a:pt x="1563421" y="275747"/>
                  <a:pt x="1553458" y="286359"/>
                  <a:pt x="1548142" y="298764"/>
                </a:cubicBezTo>
                <a:cubicBezTo>
                  <a:pt x="1544383" y="307536"/>
                  <a:pt x="1542107" y="316871"/>
                  <a:pt x="1539089" y="325925"/>
                </a:cubicBezTo>
                <a:cubicBezTo>
                  <a:pt x="1536071" y="350067"/>
                  <a:pt x="1534387" y="374414"/>
                  <a:pt x="1530035" y="398352"/>
                </a:cubicBezTo>
                <a:cubicBezTo>
                  <a:pt x="1528328" y="407741"/>
                  <a:pt x="1521662" y="415994"/>
                  <a:pt x="1520982" y="425513"/>
                </a:cubicBezTo>
                <a:cubicBezTo>
                  <a:pt x="1515602" y="500827"/>
                  <a:pt x="1516638" y="576490"/>
                  <a:pt x="1511928" y="651849"/>
                </a:cubicBezTo>
                <a:cubicBezTo>
                  <a:pt x="1510597" y="673147"/>
                  <a:pt x="1507673" y="694431"/>
                  <a:pt x="1502875" y="715224"/>
                </a:cubicBezTo>
                <a:cubicBezTo>
                  <a:pt x="1498583" y="733821"/>
                  <a:pt x="1484768" y="769544"/>
                  <a:pt x="1484768" y="769544"/>
                </a:cubicBezTo>
                <a:cubicBezTo>
                  <a:pt x="1481750" y="796705"/>
                  <a:pt x="1480207" y="824070"/>
                  <a:pt x="1475714" y="851026"/>
                </a:cubicBezTo>
                <a:cubicBezTo>
                  <a:pt x="1474145" y="860439"/>
                  <a:pt x="1469283" y="869010"/>
                  <a:pt x="1466661" y="878186"/>
                </a:cubicBezTo>
                <a:cubicBezTo>
                  <a:pt x="1463243" y="890150"/>
                  <a:pt x="1460626" y="902329"/>
                  <a:pt x="1457608" y="914400"/>
                </a:cubicBezTo>
                <a:cubicBezTo>
                  <a:pt x="1460626" y="935525"/>
                  <a:pt x="1467914" y="956472"/>
                  <a:pt x="1466661" y="977774"/>
                </a:cubicBezTo>
                <a:cubicBezTo>
                  <a:pt x="1462198" y="1053646"/>
                  <a:pt x="1453475" y="1046561"/>
                  <a:pt x="1439501" y="1095469"/>
                </a:cubicBezTo>
                <a:cubicBezTo>
                  <a:pt x="1436083" y="1107433"/>
                  <a:pt x="1433465" y="1119612"/>
                  <a:pt x="1430447" y="1131683"/>
                </a:cubicBezTo>
                <a:cubicBezTo>
                  <a:pt x="1427429" y="1173933"/>
                  <a:pt x="1428755" y="1216719"/>
                  <a:pt x="1421394" y="1258432"/>
                </a:cubicBezTo>
                <a:cubicBezTo>
                  <a:pt x="1419503" y="1269147"/>
                  <a:pt x="1407573" y="1275591"/>
                  <a:pt x="1403287" y="1285592"/>
                </a:cubicBezTo>
                <a:cubicBezTo>
                  <a:pt x="1385885" y="1326195"/>
                  <a:pt x="1402795" y="1313736"/>
                  <a:pt x="1385180" y="1348966"/>
                </a:cubicBezTo>
                <a:cubicBezTo>
                  <a:pt x="1380314" y="1358698"/>
                  <a:pt x="1373109" y="1367073"/>
                  <a:pt x="1367073" y="1376127"/>
                </a:cubicBezTo>
                <a:cubicBezTo>
                  <a:pt x="1364055" y="1391216"/>
                  <a:pt x="1361751" y="1406466"/>
                  <a:pt x="1358019" y="1421394"/>
                </a:cubicBezTo>
                <a:cubicBezTo>
                  <a:pt x="1354101" y="1437067"/>
                  <a:pt x="1335014" y="1485512"/>
                  <a:pt x="1330859" y="1493822"/>
                </a:cubicBezTo>
                <a:cubicBezTo>
                  <a:pt x="1318255" y="1519030"/>
                  <a:pt x="1305613" y="1528121"/>
                  <a:pt x="1285592" y="1548142"/>
                </a:cubicBezTo>
                <a:cubicBezTo>
                  <a:pt x="1279556" y="1566249"/>
                  <a:pt x="1278072" y="1586582"/>
                  <a:pt x="1267485" y="1602463"/>
                </a:cubicBezTo>
                <a:cubicBezTo>
                  <a:pt x="1261449" y="1611517"/>
                  <a:pt x="1254244" y="1619892"/>
                  <a:pt x="1249378" y="1629624"/>
                </a:cubicBezTo>
                <a:cubicBezTo>
                  <a:pt x="1211897" y="1704585"/>
                  <a:pt x="1274106" y="1606112"/>
                  <a:pt x="1222217" y="1683944"/>
                </a:cubicBezTo>
                <a:cubicBezTo>
                  <a:pt x="1219199" y="1692998"/>
                  <a:pt x="1217799" y="1702763"/>
                  <a:pt x="1213164" y="1711105"/>
                </a:cubicBezTo>
                <a:cubicBezTo>
                  <a:pt x="1192273" y="1748709"/>
                  <a:pt x="1184378" y="1766239"/>
                  <a:pt x="1149790" y="1783533"/>
                </a:cubicBezTo>
                <a:cubicBezTo>
                  <a:pt x="1141254" y="1787801"/>
                  <a:pt x="1131683" y="1789568"/>
                  <a:pt x="1122629" y="1792586"/>
                </a:cubicBezTo>
                <a:cubicBezTo>
                  <a:pt x="1079589" y="1821280"/>
                  <a:pt x="1105791" y="1807253"/>
                  <a:pt x="1041148" y="1828800"/>
                </a:cubicBezTo>
                <a:lnTo>
                  <a:pt x="1013988" y="1837853"/>
                </a:lnTo>
                <a:cubicBezTo>
                  <a:pt x="1004934" y="1840871"/>
                  <a:pt x="996275" y="1845557"/>
                  <a:pt x="986827" y="1846907"/>
                </a:cubicBezTo>
                <a:lnTo>
                  <a:pt x="923453" y="1855960"/>
                </a:lnTo>
                <a:cubicBezTo>
                  <a:pt x="845755" y="1881861"/>
                  <a:pt x="969422" y="1842205"/>
                  <a:pt x="841972" y="1874067"/>
                </a:cubicBezTo>
                <a:cubicBezTo>
                  <a:pt x="823455" y="1878696"/>
                  <a:pt x="806168" y="1887545"/>
                  <a:pt x="787651" y="1892174"/>
                </a:cubicBezTo>
                <a:cubicBezTo>
                  <a:pt x="775580" y="1895192"/>
                  <a:pt x="763401" y="1897810"/>
                  <a:pt x="751437" y="1901228"/>
                </a:cubicBezTo>
                <a:cubicBezTo>
                  <a:pt x="742261" y="1903850"/>
                  <a:pt x="733769" y="1909299"/>
                  <a:pt x="724277" y="1910281"/>
                </a:cubicBezTo>
                <a:cubicBezTo>
                  <a:pt x="646000" y="1918379"/>
                  <a:pt x="567350" y="1922352"/>
                  <a:pt x="488887" y="1928388"/>
                </a:cubicBezTo>
                <a:cubicBezTo>
                  <a:pt x="470780" y="1931406"/>
                  <a:pt x="452486" y="1933459"/>
                  <a:pt x="434566" y="1937441"/>
                </a:cubicBezTo>
                <a:cubicBezTo>
                  <a:pt x="425250" y="1939511"/>
                  <a:pt x="416875" y="1945311"/>
                  <a:pt x="407406" y="1946495"/>
                </a:cubicBezTo>
                <a:cubicBezTo>
                  <a:pt x="368362" y="1951376"/>
                  <a:pt x="328881" y="1951817"/>
                  <a:pt x="289710" y="1955548"/>
                </a:cubicBezTo>
                <a:cubicBezTo>
                  <a:pt x="265489" y="1957855"/>
                  <a:pt x="241556" y="1962928"/>
                  <a:pt x="217283" y="1964602"/>
                </a:cubicBezTo>
                <a:cubicBezTo>
                  <a:pt x="79772" y="1974086"/>
                  <a:pt x="81808" y="1973655"/>
                  <a:pt x="0" y="197365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 Forma libre"/>
          <p:cNvSpPr/>
          <p:nvPr/>
        </p:nvSpPr>
        <p:spPr bwMode="auto">
          <a:xfrm>
            <a:off x="-9053" y="3838669"/>
            <a:ext cx="1702051" cy="534155"/>
          </a:xfrm>
          <a:custGeom>
            <a:avLst/>
            <a:gdLst>
              <a:gd name="connsiteX0" fmla="*/ 1702051 w 1702051"/>
              <a:gd name="connsiteY0" fmla="*/ 534155 h 534155"/>
              <a:gd name="connsiteX1" fmla="*/ 1692998 w 1702051"/>
              <a:gd name="connsiteY1" fmla="*/ 470781 h 534155"/>
              <a:gd name="connsiteX2" fmla="*/ 1683944 w 1702051"/>
              <a:gd name="connsiteY2" fmla="*/ 443620 h 534155"/>
              <a:gd name="connsiteX3" fmla="*/ 1674891 w 1702051"/>
              <a:gd name="connsiteY3" fmla="*/ 334979 h 534155"/>
              <a:gd name="connsiteX4" fmla="*/ 1665837 w 1702051"/>
              <a:gd name="connsiteY4" fmla="*/ 262551 h 534155"/>
              <a:gd name="connsiteX5" fmla="*/ 1638677 w 1702051"/>
              <a:gd name="connsiteY5" fmla="*/ 235390 h 534155"/>
              <a:gd name="connsiteX6" fmla="*/ 1584356 w 1702051"/>
              <a:gd name="connsiteY6" fmla="*/ 208230 h 534155"/>
              <a:gd name="connsiteX7" fmla="*/ 1557196 w 1702051"/>
              <a:gd name="connsiteY7" fmla="*/ 190123 h 534155"/>
              <a:gd name="connsiteX8" fmla="*/ 1502875 w 1702051"/>
              <a:gd name="connsiteY8" fmla="*/ 172016 h 534155"/>
              <a:gd name="connsiteX9" fmla="*/ 1475714 w 1702051"/>
              <a:gd name="connsiteY9" fmla="*/ 162963 h 534155"/>
              <a:gd name="connsiteX10" fmla="*/ 1439501 w 1702051"/>
              <a:gd name="connsiteY10" fmla="*/ 153909 h 534155"/>
              <a:gd name="connsiteX11" fmla="*/ 1385180 w 1702051"/>
              <a:gd name="connsiteY11" fmla="*/ 135802 h 534155"/>
              <a:gd name="connsiteX12" fmla="*/ 1358019 w 1702051"/>
              <a:gd name="connsiteY12" fmla="*/ 126749 h 534155"/>
              <a:gd name="connsiteX13" fmla="*/ 1330859 w 1702051"/>
              <a:gd name="connsiteY13" fmla="*/ 117695 h 534155"/>
              <a:gd name="connsiteX14" fmla="*/ 1303699 w 1702051"/>
              <a:gd name="connsiteY14" fmla="*/ 99588 h 534155"/>
              <a:gd name="connsiteX15" fmla="*/ 1213164 w 1702051"/>
              <a:gd name="connsiteY15" fmla="*/ 90535 h 534155"/>
              <a:gd name="connsiteX16" fmla="*/ 1077362 w 1702051"/>
              <a:gd name="connsiteY16" fmla="*/ 90535 h 534155"/>
              <a:gd name="connsiteX17" fmla="*/ 986827 w 1702051"/>
              <a:gd name="connsiteY17" fmla="*/ 117695 h 534155"/>
              <a:gd name="connsiteX18" fmla="*/ 832918 w 1702051"/>
              <a:gd name="connsiteY18" fmla="*/ 135802 h 534155"/>
              <a:gd name="connsiteX19" fmla="*/ 516047 w 1702051"/>
              <a:gd name="connsiteY19" fmla="*/ 126749 h 534155"/>
              <a:gd name="connsiteX20" fmla="*/ 380245 w 1702051"/>
              <a:gd name="connsiteY20" fmla="*/ 135802 h 534155"/>
              <a:gd name="connsiteX21" fmla="*/ 334978 w 1702051"/>
              <a:gd name="connsiteY21" fmla="*/ 144856 h 534155"/>
              <a:gd name="connsiteX22" fmla="*/ 271603 w 1702051"/>
              <a:gd name="connsiteY22" fmla="*/ 153909 h 534155"/>
              <a:gd name="connsiteX23" fmla="*/ 181069 w 1702051"/>
              <a:gd name="connsiteY23" fmla="*/ 135802 h 534155"/>
              <a:gd name="connsiteX24" fmla="*/ 126748 w 1702051"/>
              <a:gd name="connsiteY24" fmla="*/ 117695 h 534155"/>
              <a:gd name="connsiteX25" fmla="*/ 99588 w 1702051"/>
              <a:gd name="connsiteY25" fmla="*/ 108642 h 534155"/>
              <a:gd name="connsiteX26" fmla="*/ 72427 w 1702051"/>
              <a:gd name="connsiteY26" fmla="*/ 90535 h 534155"/>
              <a:gd name="connsiteX27" fmla="*/ 45267 w 1702051"/>
              <a:gd name="connsiteY27" fmla="*/ 63375 h 534155"/>
              <a:gd name="connsiteX28" fmla="*/ 18106 w 1702051"/>
              <a:gd name="connsiteY28" fmla="*/ 54321 h 534155"/>
              <a:gd name="connsiteX29" fmla="*/ 0 w 1702051"/>
              <a:gd name="connsiteY29" fmla="*/ 27161 h 534155"/>
              <a:gd name="connsiteX30" fmla="*/ 18106 w 1702051"/>
              <a:gd name="connsiteY30" fmla="*/ 0 h 534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702051" h="534155">
                <a:moveTo>
                  <a:pt x="1702051" y="534155"/>
                </a:moveTo>
                <a:cubicBezTo>
                  <a:pt x="1699033" y="513030"/>
                  <a:pt x="1697183" y="491706"/>
                  <a:pt x="1692998" y="470781"/>
                </a:cubicBezTo>
                <a:cubicBezTo>
                  <a:pt x="1691126" y="461423"/>
                  <a:pt x="1685205" y="453080"/>
                  <a:pt x="1683944" y="443620"/>
                </a:cubicBezTo>
                <a:cubicBezTo>
                  <a:pt x="1679141" y="407600"/>
                  <a:pt x="1678507" y="371138"/>
                  <a:pt x="1674891" y="334979"/>
                </a:cubicBezTo>
                <a:cubicBezTo>
                  <a:pt x="1672470" y="310769"/>
                  <a:pt x="1674152" y="285417"/>
                  <a:pt x="1665837" y="262551"/>
                </a:cubicBezTo>
                <a:cubicBezTo>
                  <a:pt x="1661461" y="250518"/>
                  <a:pt x="1648513" y="243587"/>
                  <a:pt x="1638677" y="235390"/>
                </a:cubicBezTo>
                <a:cubicBezTo>
                  <a:pt x="1615277" y="215890"/>
                  <a:pt x="1611576" y="217303"/>
                  <a:pt x="1584356" y="208230"/>
                </a:cubicBezTo>
                <a:cubicBezTo>
                  <a:pt x="1575303" y="202194"/>
                  <a:pt x="1567139" y="194542"/>
                  <a:pt x="1557196" y="190123"/>
                </a:cubicBezTo>
                <a:cubicBezTo>
                  <a:pt x="1539755" y="182371"/>
                  <a:pt x="1520982" y="178052"/>
                  <a:pt x="1502875" y="172016"/>
                </a:cubicBezTo>
                <a:cubicBezTo>
                  <a:pt x="1493821" y="168998"/>
                  <a:pt x="1484972" y="165278"/>
                  <a:pt x="1475714" y="162963"/>
                </a:cubicBezTo>
                <a:cubicBezTo>
                  <a:pt x="1463643" y="159945"/>
                  <a:pt x="1451419" y="157484"/>
                  <a:pt x="1439501" y="153909"/>
                </a:cubicBezTo>
                <a:cubicBezTo>
                  <a:pt x="1421220" y="148424"/>
                  <a:pt x="1403287" y="141838"/>
                  <a:pt x="1385180" y="135802"/>
                </a:cubicBezTo>
                <a:lnTo>
                  <a:pt x="1358019" y="126749"/>
                </a:lnTo>
                <a:cubicBezTo>
                  <a:pt x="1348966" y="123731"/>
                  <a:pt x="1338799" y="122989"/>
                  <a:pt x="1330859" y="117695"/>
                </a:cubicBezTo>
                <a:cubicBezTo>
                  <a:pt x="1321806" y="111659"/>
                  <a:pt x="1314301" y="102035"/>
                  <a:pt x="1303699" y="99588"/>
                </a:cubicBezTo>
                <a:cubicBezTo>
                  <a:pt x="1274147" y="92768"/>
                  <a:pt x="1243342" y="93553"/>
                  <a:pt x="1213164" y="90535"/>
                </a:cubicBezTo>
                <a:cubicBezTo>
                  <a:pt x="1144869" y="76875"/>
                  <a:pt x="1169980" y="77304"/>
                  <a:pt x="1077362" y="90535"/>
                </a:cubicBezTo>
                <a:cubicBezTo>
                  <a:pt x="1024662" y="98064"/>
                  <a:pt x="1049838" y="105092"/>
                  <a:pt x="986827" y="117695"/>
                </a:cubicBezTo>
                <a:cubicBezTo>
                  <a:pt x="905926" y="133876"/>
                  <a:pt x="956895" y="125471"/>
                  <a:pt x="832918" y="135802"/>
                </a:cubicBezTo>
                <a:cubicBezTo>
                  <a:pt x="727294" y="132784"/>
                  <a:pt x="621714" y="126749"/>
                  <a:pt x="516047" y="126749"/>
                </a:cubicBezTo>
                <a:cubicBezTo>
                  <a:pt x="470679" y="126749"/>
                  <a:pt x="425388" y="131288"/>
                  <a:pt x="380245" y="135802"/>
                </a:cubicBezTo>
                <a:cubicBezTo>
                  <a:pt x="364934" y="137333"/>
                  <a:pt x="350156" y="142326"/>
                  <a:pt x="334978" y="144856"/>
                </a:cubicBezTo>
                <a:cubicBezTo>
                  <a:pt x="313929" y="148364"/>
                  <a:pt x="292728" y="150891"/>
                  <a:pt x="271603" y="153909"/>
                </a:cubicBezTo>
                <a:cubicBezTo>
                  <a:pt x="234888" y="147790"/>
                  <a:pt x="214838" y="145933"/>
                  <a:pt x="181069" y="135802"/>
                </a:cubicBezTo>
                <a:cubicBezTo>
                  <a:pt x="162788" y="130317"/>
                  <a:pt x="144855" y="123731"/>
                  <a:pt x="126748" y="117695"/>
                </a:cubicBezTo>
                <a:lnTo>
                  <a:pt x="99588" y="108642"/>
                </a:lnTo>
                <a:cubicBezTo>
                  <a:pt x="90534" y="102606"/>
                  <a:pt x="80786" y="97501"/>
                  <a:pt x="72427" y="90535"/>
                </a:cubicBezTo>
                <a:cubicBezTo>
                  <a:pt x="62591" y="82339"/>
                  <a:pt x="55920" y="70477"/>
                  <a:pt x="45267" y="63375"/>
                </a:cubicBezTo>
                <a:cubicBezTo>
                  <a:pt x="37326" y="58081"/>
                  <a:pt x="27160" y="57339"/>
                  <a:pt x="18106" y="54321"/>
                </a:cubicBezTo>
                <a:cubicBezTo>
                  <a:pt x="12071" y="45268"/>
                  <a:pt x="0" y="38042"/>
                  <a:pt x="0" y="27161"/>
                </a:cubicBezTo>
                <a:cubicBezTo>
                  <a:pt x="0" y="16280"/>
                  <a:pt x="18106" y="0"/>
                  <a:pt x="18106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0" name="Line 78"/>
          <p:cNvSpPr>
            <a:spLocks noChangeShapeType="1"/>
          </p:cNvSpPr>
          <p:nvPr/>
        </p:nvSpPr>
        <p:spPr bwMode="auto">
          <a:xfrm>
            <a:off x="1957728" y="2807242"/>
            <a:ext cx="217852" cy="8147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0" name="Text Box 121"/>
          <p:cNvSpPr txBox="1">
            <a:spLocks noChangeArrowheads="1"/>
          </p:cNvSpPr>
          <p:nvPr/>
        </p:nvSpPr>
        <p:spPr bwMode="auto">
          <a:xfrm>
            <a:off x="1552120" y="2560112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800" b="1" dirty="0" smtClean="0">
                <a:solidFill>
                  <a:schemeClr val="folHlink"/>
                </a:solidFill>
              </a:rPr>
              <a:t>8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8" name="7 Señal de prohibido"/>
          <p:cNvSpPr/>
          <p:nvPr/>
        </p:nvSpPr>
        <p:spPr bwMode="auto">
          <a:xfrm>
            <a:off x="6793033" y="1065445"/>
            <a:ext cx="230947" cy="232746"/>
          </a:xfrm>
          <a:prstGeom prst="noSmoking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" name="Text Box 138"/>
          <p:cNvSpPr txBox="1">
            <a:spLocks noChangeArrowheads="1"/>
          </p:cNvSpPr>
          <p:nvPr/>
        </p:nvSpPr>
        <p:spPr bwMode="auto">
          <a:xfrm>
            <a:off x="7118895" y="1086899"/>
            <a:ext cx="693465" cy="20005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700" b="1"/>
              <a:t>Zona Fria</a:t>
            </a:r>
            <a:endParaRPr lang="es-ES" sz="700" b="1"/>
          </a:p>
        </p:txBody>
      </p:sp>
      <p:sp>
        <p:nvSpPr>
          <p:cNvPr id="271" name="270 Señal de prohibido"/>
          <p:cNvSpPr/>
          <p:nvPr/>
        </p:nvSpPr>
        <p:spPr bwMode="auto">
          <a:xfrm>
            <a:off x="3730870" y="3473787"/>
            <a:ext cx="230947" cy="232746"/>
          </a:xfrm>
          <a:prstGeom prst="noSmoking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1" name="160 Señal de prohibido"/>
          <p:cNvSpPr/>
          <p:nvPr/>
        </p:nvSpPr>
        <p:spPr bwMode="auto">
          <a:xfrm>
            <a:off x="1195024" y="3788111"/>
            <a:ext cx="230947" cy="232746"/>
          </a:xfrm>
          <a:prstGeom prst="noSmoking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24" name="Group 155"/>
          <p:cNvGrpSpPr>
            <a:grpSpLocks/>
          </p:cNvGrpSpPr>
          <p:nvPr/>
        </p:nvGrpSpPr>
        <p:grpSpPr bwMode="auto">
          <a:xfrm>
            <a:off x="1547556" y="2873835"/>
            <a:ext cx="279323" cy="338378"/>
            <a:chOff x="3692" y="3067"/>
            <a:chExt cx="182" cy="259"/>
          </a:xfrm>
        </p:grpSpPr>
        <p:sp>
          <p:nvSpPr>
            <p:cNvPr id="125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18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7</a:t>
              </a:r>
              <a:endParaRPr lang="es-ES" sz="1600" b="1" dirty="0"/>
            </a:p>
          </p:txBody>
        </p:sp>
        <p:sp>
          <p:nvSpPr>
            <p:cNvPr id="126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182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  <p:sp>
        <p:nvSpPr>
          <p:cNvPr id="129" name="Line 79"/>
          <p:cNvSpPr>
            <a:spLocks noChangeShapeType="1"/>
          </p:cNvSpPr>
          <p:nvPr/>
        </p:nvSpPr>
        <p:spPr bwMode="auto">
          <a:xfrm flipH="1">
            <a:off x="335221" y="2556628"/>
            <a:ext cx="19220" cy="14068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2" name="141 Señal de prohibido"/>
          <p:cNvSpPr/>
          <p:nvPr/>
        </p:nvSpPr>
        <p:spPr bwMode="auto">
          <a:xfrm>
            <a:off x="6992940" y="3820903"/>
            <a:ext cx="230947" cy="232746"/>
          </a:xfrm>
          <a:prstGeom prst="noSmoking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30" name="Group 155"/>
          <p:cNvGrpSpPr>
            <a:grpSpLocks/>
          </p:cNvGrpSpPr>
          <p:nvPr/>
        </p:nvGrpSpPr>
        <p:grpSpPr bwMode="auto">
          <a:xfrm>
            <a:off x="8459463" y="3263368"/>
            <a:ext cx="279323" cy="338378"/>
            <a:chOff x="3692" y="3067"/>
            <a:chExt cx="182" cy="259"/>
          </a:xfrm>
        </p:grpSpPr>
        <p:sp>
          <p:nvSpPr>
            <p:cNvPr id="131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18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5</a:t>
              </a:r>
              <a:endParaRPr lang="es-ES" sz="1600" b="1" dirty="0"/>
            </a:p>
          </p:txBody>
        </p:sp>
        <p:sp>
          <p:nvSpPr>
            <p:cNvPr id="132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182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  <p:grpSp>
        <p:nvGrpSpPr>
          <p:cNvPr id="133" name="Group 155"/>
          <p:cNvGrpSpPr>
            <a:grpSpLocks/>
          </p:cNvGrpSpPr>
          <p:nvPr/>
        </p:nvGrpSpPr>
        <p:grpSpPr bwMode="auto">
          <a:xfrm>
            <a:off x="8011487" y="3090622"/>
            <a:ext cx="279323" cy="338378"/>
            <a:chOff x="3692" y="3067"/>
            <a:chExt cx="182" cy="259"/>
          </a:xfrm>
        </p:grpSpPr>
        <p:sp>
          <p:nvSpPr>
            <p:cNvPr id="134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18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4</a:t>
              </a:r>
              <a:endParaRPr lang="es-ES" sz="1600" b="1" dirty="0"/>
            </a:p>
          </p:txBody>
        </p:sp>
        <p:sp>
          <p:nvSpPr>
            <p:cNvPr id="135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182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  <p:grpSp>
        <p:nvGrpSpPr>
          <p:cNvPr id="136" name="Group 155"/>
          <p:cNvGrpSpPr>
            <a:grpSpLocks/>
          </p:cNvGrpSpPr>
          <p:nvPr/>
        </p:nvGrpSpPr>
        <p:grpSpPr bwMode="auto">
          <a:xfrm>
            <a:off x="6228184" y="3090622"/>
            <a:ext cx="279323" cy="338378"/>
            <a:chOff x="3692" y="3067"/>
            <a:chExt cx="182" cy="259"/>
          </a:xfrm>
        </p:grpSpPr>
        <p:sp>
          <p:nvSpPr>
            <p:cNvPr id="137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18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1</a:t>
              </a:r>
              <a:endParaRPr lang="es-ES" sz="1600" b="1" dirty="0"/>
            </a:p>
          </p:txBody>
        </p:sp>
        <p:sp>
          <p:nvSpPr>
            <p:cNvPr id="138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182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  <p:grpSp>
        <p:nvGrpSpPr>
          <p:cNvPr id="143" name="Group 155"/>
          <p:cNvGrpSpPr>
            <a:grpSpLocks/>
          </p:cNvGrpSpPr>
          <p:nvPr/>
        </p:nvGrpSpPr>
        <p:grpSpPr bwMode="auto">
          <a:xfrm>
            <a:off x="6869753" y="3090622"/>
            <a:ext cx="279323" cy="338378"/>
            <a:chOff x="3692" y="3067"/>
            <a:chExt cx="182" cy="259"/>
          </a:xfrm>
        </p:grpSpPr>
        <p:sp>
          <p:nvSpPr>
            <p:cNvPr id="144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18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2</a:t>
              </a:r>
              <a:endParaRPr lang="es-ES" sz="1600" b="1" dirty="0"/>
            </a:p>
          </p:txBody>
        </p:sp>
        <p:sp>
          <p:nvSpPr>
            <p:cNvPr id="145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182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  <p:grpSp>
        <p:nvGrpSpPr>
          <p:cNvPr id="146" name="Group 155"/>
          <p:cNvGrpSpPr>
            <a:grpSpLocks/>
          </p:cNvGrpSpPr>
          <p:nvPr/>
        </p:nvGrpSpPr>
        <p:grpSpPr bwMode="auto">
          <a:xfrm>
            <a:off x="7437450" y="3090622"/>
            <a:ext cx="279323" cy="338378"/>
            <a:chOff x="3692" y="3067"/>
            <a:chExt cx="182" cy="259"/>
          </a:xfrm>
        </p:grpSpPr>
        <p:sp>
          <p:nvSpPr>
            <p:cNvPr id="147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18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3</a:t>
              </a:r>
              <a:endParaRPr lang="es-ES" sz="1600" b="1" dirty="0"/>
            </a:p>
          </p:txBody>
        </p:sp>
        <p:sp>
          <p:nvSpPr>
            <p:cNvPr id="148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182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  <p:grpSp>
        <p:nvGrpSpPr>
          <p:cNvPr id="149" name="Group 155"/>
          <p:cNvGrpSpPr>
            <a:grpSpLocks/>
          </p:cNvGrpSpPr>
          <p:nvPr/>
        </p:nvGrpSpPr>
        <p:grpSpPr bwMode="auto">
          <a:xfrm>
            <a:off x="8440323" y="2717342"/>
            <a:ext cx="279323" cy="338378"/>
            <a:chOff x="3692" y="3067"/>
            <a:chExt cx="182" cy="259"/>
          </a:xfrm>
        </p:grpSpPr>
        <p:sp>
          <p:nvSpPr>
            <p:cNvPr id="150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18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6</a:t>
              </a:r>
              <a:endParaRPr lang="es-ES" sz="1600" b="1" dirty="0"/>
            </a:p>
          </p:txBody>
        </p:sp>
        <p:sp>
          <p:nvSpPr>
            <p:cNvPr id="151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182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  <p:sp>
        <p:nvSpPr>
          <p:cNvPr id="175" name="Line 78"/>
          <p:cNvSpPr>
            <a:spLocks noChangeShapeType="1"/>
          </p:cNvSpPr>
          <p:nvPr/>
        </p:nvSpPr>
        <p:spPr bwMode="auto">
          <a:xfrm>
            <a:off x="7298478" y="4027249"/>
            <a:ext cx="217852" cy="8147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76" name="Line 78"/>
          <p:cNvSpPr>
            <a:spLocks noChangeShapeType="1"/>
          </p:cNvSpPr>
          <p:nvPr/>
        </p:nvSpPr>
        <p:spPr bwMode="auto">
          <a:xfrm>
            <a:off x="7754152" y="3917052"/>
            <a:ext cx="238800" cy="36806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77" name="Text Box 125"/>
          <p:cNvSpPr txBox="1">
            <a:spLocks noChangeArrowheads="1"/>
          </p:cNvSpPr>
          <p:nvPr/>
        </p:nvSpPr>
        <p:spPr bwMode="auto">
          <a:xfrm>
            <a:off x="7461277" y="4395609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800" b="1" dirty="0" smtClean="0">
                <a:solidFill>
                  <a:schemeClr val="folHlink"/>
                </a:solidFill>
              </a:rPr>
              <a:t>20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09" name="Text Box 125"/>
          <p:cNvSpPr txBox="1">
            <a:spLocks noChangeArrowheads="1"/>
          </p:cNvSpPr>
          <p:nvPr/>
        </p:nvSpPr>
        <p:spPr bwMode="auto">
          <a:xfrm>
            <a:off x="1899406" y="3285564"/>
            <a:ext cx="3683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800" b="1" dirty="0" smtClean="0">
                <a:solidFill>
                  <a:schemeClr val="folHlink"/>
                </a:solidFill>
              </a:rPr>
              <a:t>21</a:t>
            </a:r>
            <a:endParaRPr lang="es-ES" sz="800" b="1" dirty="0">
              <a:solidFill>
                <a:schemeClr val="folHlink"/>
              </a:solidFill>
            </a:endParaRPr>
          </a:p>
        </p:txBody>
      </p:sp>
      <p:sp>
        <p:nvSpPr>
          <p:cNvPr id="239" name="Line 137"/>
          <p:cNvSpPr>
            <a:spLocks noChangeShapeType="1"/>
          </p:cNvSpPr>
          <p:nvPr/>
        </p:nvSpPr>
        <p:spPr bwMode="auto">
          <a:xfrm>
            <a:off x="8375024" y="3811051"/>
            <a:ext cx="127763" cy="12200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113" name="Group 155"/>
          <p:cNvGrpSpPr>
            <a:grpSpLocks/>
          </p:cNvGrpSpPr>
          <p:nvPr/>
        </p:nvGrpSpPr>
        <p:grpSpPr bwMode="auto">
          <a:xfrm>
            <a:off x="1114836" y="2789714"/>
            <a:ext cx="279323" cy="338378"/>
            <a:chOff x="3692" y="3067"/>
            <a:chExt cx="182" cy="259"/>
          </a:xfrm>
        </p:grpSpPr>
        <p:sp>
          <p:nvSpPr>
            <p:cNvPr id="114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18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8</a:t>
              </a:r>
              <a:endParaRPr lang="es-ES" sz="1600" b="1" dirty="0"/>
            </a:p>
          </p:txBody>
        </p:sp>
        <p:sp>
          <p:nvSpPr>
            <p:cNvPr id="115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182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  <p:grpSp>
        <p:nvGrpSpPr>
          <p:cNvPr id="117" name="Group 155"/>
          <p:cNvGrpSpPr>
            <a:grpSpLocks/>
          </p:cNvGrpSpPr>
          <p:nvPr/>
        </p:nvGrpSpPr>
        <p:grpSpPr bwMode="auto">
          <a:xfrm>
            <a:off x="3232877" y="2459706"/>
            <a:ext cx="279323" cy="338378"/>
            <a:chOff x="3692" y="3067"/>
            <a:chExt cx="182" cy="259"/>
          </a:xfrm>
        </p:grpSpPr>
        <p:sp>
          <p:nvSpPr>
            <p:cNvPr id="118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18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9</a:t>
              </a:r>
              <a:endParaRPr lang="es-ES" sz="1600" b="1" dirty="0"/>
            </a:p>
          </p:txBody>
        </p:sp>
        <p:sp>
          <p:nvSpPr>
            <p:cNvPr id="120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182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  <p:grpSp>
        <p:nvGrpSpPr>
          <p:cNvPr id="121" name="Group 155"/>
          <p:cNvGrpSpPr>
            <a:grpSpLocks/>
          </p:cNvGrpSpPr>
          <p:nvPr/>
        </p:nvGrpSpPr>
        <p:grpSpPr bwMode="auto">
          <a:xfrm>
            <a:off x="3647344" y="2648076"/>
            <a:ext cx="438936" cy="338378"/>
            <a:chOff x="3692" y="3067"/>
            <a:chExt cx="286" cy="259"/>
          </a:xfrm>
        </p:grpSpPr>
        <p:sp>
          <p:nvSpPr>
            <p:cNvPr id="122" name="Text Box 156"/>
            <p:cNvSpPr txBox="1">
              <a:spLocks noChangeArrowheads="1"/>
            </p:cNvSpPr>
            <p:nvPr/>
          </p:nvSpPr>
          <p:spPr bwMode="auto">
            <a:xfrm>
              <a:off x="3692" y="3067"/>
              <a:ext cx="286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600" b="1" dirty="0" smtClean="0"/>
                <a:t>10</a:t>
              </a:r>
              <a:endParaRPr lang="es-ES" sz="1600" b="1" dirty="0"/>
            </a:p>
          </p:txBody>
        </p:sp>
        <p:sp>
          <p:nvSpPr>
            <p:cNvPr id="123" name="Oval 157"/>
            <p:cNvSpPr>
              <a:spLocks noChangeArrowheads="1"/>
            </p:cNvSpPr>
            <p:nvPr/>
          </p:nvSpPr>
          <p:spPr bwMode="auto">
            <a:xfrm>
              <a:off x="3692" y="3092"/>
              <a:ext cx="246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12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2224</TotalTime>
  <Words>48</Words>
  <Application>Microsoft Office PowerPoint</Application>
  <PresentationFormat>Presentación en pantalla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Diseño predeterminado</vt:lpstr>
      <vt:lpstr>Presentación de PowerPoint</vt:lpstr>
    </vt:vector>
  </TitlesOfParts>
  <Company>DGP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UCEFOR042</dc:creator>
  <cp:lastModifiedBy>ballesti2018@outlook.es</cp:lastModifiedBy>
  <cp:revision>197</cp:revision>
  <cp:lastPrinted>2018-06-15T12:39:02Z</cp:lastPrinted>
  <dcterms:created xsi:type="dcterms:W3CDTF">2003-02-10T17:02:26Z</dcterms:created>
  <dcterms:modified xsi:type="dcterms:W3CDTF">2020-02-18T23:05:14Z</dcterms:modified>
</cp:coreProperties>
</file>